
<file path=[Content_Types].xml><?xml version="1.0" encoding="utf-8"?>
<Types xmlns="http://schemas.openxmlformats.org/package/2006/content-types">
  <Override PartName="/ppt/tags/tag8.xml" ContentType="application/vnd.openxmlformats-officedocument.presentationml.tags+xml"/>
  <Override PartName="/ppt/notesSlides/notesSlide2.xml" ContentType="application/vnd.openxmlformats-officedocument.presentationml.notesSlide+xml"/>
  <Override PartName="/ppt/slides/slide4.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ags/tag38.xml" ContentType="application/vnd.openxmlformats-officedocument.presentationml.tags+xml"/>
  <Override PartName="/ppt/tags/tag56.xml" ContentType="application/vnd.openxmlformats-officedocument.presentationml.tags+xml"/>
  <Override PartName="/ppt/tags/tag67.xml" ContentType="application/vnd.openxmlformats-officedocument.presentationml.tags+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27.xml" ContentType="application/vnd.openxmlformats-officedocument.presentationml.tags+xml"/>
  <Override PartName="/ppt/tags/tag36.xml" ContentType="application/vnd.openxmlformats-officedocument.presentationml.tags+xml"/>
  <Override PartName="/ppt/tags/tag45.xml" ContentType="application/vnd.openxmlformats-officedocument.presentationml.tags+xml"/>
  <Override PartName="/ppt/tags/tag54.xml" ContentType="application/vnd.openxmlformats-officedocument.presentationml.tags+xml"/>
  <Override PartName="/ppt/tags/tag63.xml" ContentType="application/vnd.openxmlformats-officedocument.presentationml.tags+xml"/>
  <Override PartName="/ppt/tags/tag65.xml" ContentType="application/vnd.openxmlformats-officedocument.presentationml.tags+xml"/>
  <Override PartName="/docProps/custom.xml" ContentType="application/vnd.openxmlformats-officedocument.custom-properties+xml"/>
  <Override PartName="/ppt/tags/tag14.xml" ContentType="application/vnd.openxmlformats-officedocument.presentationml.tags+xml"/>
  <Override PartName="/ppt/tags/tag25.xml" ContentType="application/vnd.openxmlformats-officedocument.presentationml.tags+xml"/>
  <Override PartName="/ppt/tags/tag34.xml" ContentType="application/vnd.openxmlformats-officedocument.presentationml.tags+xml"/>
  <Override PartName="/ppt/tags/tag43.xml" ContentType="application/vnd.openxmlformats-officedocument.presentationml.tags+xml"/>
  <Override PartName="/ppt/tags/tag52.xml" ContentType="application/vnd.openxmlformats-officedocument.presentationml.tags+xml"/>
  <Override PartName="/ppt/tags/tag61.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32.xml" ContentType="application/vnd.openxmlformats-officedocument.presentationml.tags+xml"/>
  <Override PartName="/ppt/tags/tag41.xml" ContentType="application/vnd.openxmlformats-officedocument.presentationml.tags+xml"/>
  <Override PartName="/ppt/tags/tag50.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ags/tag5.xml" ContentType="application/vnd.openxmlformats-officedocument.presentationml.tag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Override PartName="/ppt/tags/tag39.xml" ContentType="application/vnd.openxmlformats-officedocument.presentationml.tags+xml"/>
  <Override PartName="/ppt/tags/tag59.xml" ContentType="application/vnd.openxmlformats-officedocument.presentationml.tags+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ags/tag19.xml" ContentType="application/vnd.openxmlformats-officedocument.presentationml.tags+xml"/>
  <Override PartName="/ppt/tags/tag28.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57.xml" ContentType="application/vnd.openxmlformats-officedocument.presentationml.tags+xml"/>
  <Override PartName="/ppt/tags/tag66.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tags/tag55.xml" ContentType="application/vnd.openxmlformats-officedocument.presentationml.tags+xml"/>
  <Override PartName="/ppt/tags/tag64.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Override PartName="/ppt/tags/tag24.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53.xml" ContentType="application/vnd.openxmlformats-officedocument.presentationml.tags+xml"/>
  <Override PartName="/ppt/tags/tag62.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tags/tag40.xml" ContentType="application/vnd.openxmlformats-officedocument.presentationml.tags+xml"/>
  <Override PartName="/ppt/tags/tag42.xml" ContentType="application/vnd.openxmlformats-officedocument.presentationml.tags+xml"/>
  <Override PartName="/ppt/tags/tag51.xml" ContentType="application/vnd.openxmlformats-officedocument.presentationml.tags+xml"/>
  <Override PartName="/ppt/tags/tag60.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tags/tag11.xml" ContentType="application/vnd.openxmlformats-officedocument.presentationml.tags+xml"/>
  <Override PartName="/ppt/tags/tag20.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Default Extension="svg" ContentType="image/svg"/>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tags/tag58.xml" ContentType="application/vnd.openxmlformats-officedocument.presentationml.tags+xml"/>
  <Default Extension="rels" ContentType="application/vnd.openxmlformats-package.relationships+xml"/>
  <Override PartName="/ppt/tags/tag29.xml" ContentType="application/vnd.openxmlformats-officedocument.presentationml.tags+xml"/>
  <Override PartName="/ppt/tags/tag47.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handoutMasterIdLst>
    <p:handoutMasterId r:id="rId20"/>
  </p:handoutMasterIdLst>
  <p:sldIdLst>
    <p:sldId id="256" r:id="rId2"/>
    <p:sldId id="477" r:id="rId3"/>
    <p:sldId id="553" r:id="rId4"/>
    <p:sldId id="561" r:id="rId5"/>
    <p:sldId id="479" r:id="rId6"/>
    <p:sldId id="556" r:id="rId7"/>
    <p:sldId id="502" r:id="rId8"/>
    <p:sldId id="581" r:id="rId9"/>
    <p:sldId id="650" r:id="rId10"/>
    <p:sldId id="601" r:id="rId11"/>
    <p:sldId id="600" r:id="rId12"/>
    <p:sldId id="620" r:id="rId13"/>
    <p:sldId id="621" r:id="rId14"/>
    <p:sldId id="645" r:id="rId15"/>
    <p:sldId id="501" r:id="rId16"/>
    <p:sldId id="646" r:id="rId17"/>
    <p:sldId id="552" r:id="rId18"/>
  </p:sldIdLst>
  <p:sldSz cx="12192000" cy="6858000"/>
  <p:notesSz cx="6858000" cy="9144000"/>
  <p:custDataLst>
    <p:tags r:id="rId2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417">
          <p15:clr>
            <a:srgbClr val="A4A3A4"/>
          </p15:clr>
        </p15:guide>
        <p15:guide id="2" pos="3844">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112" d="100"/>
          <a:sy n="112" d="100"/>
        </p:scale>
        <p:origin x="-582" y="72"/>
      </p:cViewPr>
      <p:guideLst>
        <p:guide orient="horz" pos="2417"/>
        <p:guide pos="3844"/>
      </p:guideLst>
    </p:cSldViewPr>
  </p:slideViewPr>
  <p:notesTextViewPr>
    <p:cViewPr>
      <p:scale>
        <a:sx n="3" d="2"/>
        <a:sy n="3" d="2"/>
      </p:scale>
      <p:origin x="0" y="0"/>
    </p:cViewPr>
  </p:notesTextViewPr>
  <p:notesViewPr>
    <p:cSldViewPr>
      <p:cViewPr>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a:rPr>
              <a:pPr/>
              <a:t>2022-06-21</a:t>
            </a:fld>
            <a:endParaRPr lang="zh-CN" altLang="en-US">
              <a:latin typeface="微软雅黑" panose="020B0503020204020204" charset="-122"/>
              <a:ea typeface="微软雅黑"/>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a:rPr>
              <a:pPr/>
              <a:t>‹#›</a:t>
            </a:fld>
            <a:endParaRPr lang="zh-CN" altLang="en-US">
              <a:latin typeface="微软雅黑" panose="020B0503020204020204" charset="-122"/>
              <a:ea typeface="微软雅黑"/>
            </a:endParaRPr>
          </a:p>
        </p:txBody>
      </p:sp>
    </p:spTree>
    <p:extLst>
      <p:ext uri="{BB962C8B-B14F-4D97-AF65-F5344CB8AC3E}">
        <p14:creationId xmlns:p14="http://schemas.microsoft.com/office/powerpoint/2010/main" xmlns=""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a:defRPr>
            </a:lvl1pPr>
          </a:lstStyle>
          <a:p>
            <a:fld id="{1AC49D05-6128-4D0D-A32A-06A5E73B386C}" type="datetimeFigureOut">
              <a:rPr lang="zh-CN" altLang="en-US" smtClean="0"/>
              <a:pPr/>
              <a:t>2022-06-21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a:defRPr>
            </a:lvl1pPr>
          </a:lstStyle>
          <a:p>
            <a:fld id="{5849F42C-2DAE-424C-A4B8-3140182C3E9F}"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a:cs typeface="+mn-cs"/>
      </a:defRPr>
    </a:lvl1pPr>
    <a:lvl2pPr marL="457200" algn="l" defTabSz="914400" rtl="0" eaLnBrk="1" latinLnBrk="0" hangingPunct="1">
      <a:defRPr sz="1200" kern="1200">
        <a:solidFill>
          <a:schemeClr val="tx1"/>
        </a:solidFill>
        <a:latin typeface="微软雅黑" panose="020B0503020204020204" charset="-122"/>
        <a:ea typeface="微软雅黑"/>
        <a:cs typeface="+mn-cs"/>
      </a:defRPr>
    </a:lvl2pPr>
    <a:lvl3pPr marL="914400" algn="l" defTabSz="914400" rtl="0" eaLnBrk="1" latinLnBrk="0" hangingPunct="1">
      <a:defRPr sz="1200" kern="1200">
        <a:solidFill>
          <a:schemeClr val="tx1"/>
        </a:solidFill>
        <a:latin typeface="微软雅黑" panose="020B0503020204020204" charset="-122"/>
        <a:ea typeface="微软雅黑"/>
        <a:cs typeface="+mn-cs"/>
      </a:defRPr>
    </a:lvl3pPr>
    <a:lvl4pPr marL="1371600" algn="l" defTabSz="914400" rtl="0" eaLnBrk="1" latinLnBrk="0" hangingPunct="1">
      <a:defRPr sz="1200" kern="1200">
        <a:solidFill>
          <a:schemeClr val="tx1"/>
        </a:solidFill>
        <a:latin typeface="微软雅黑" panose="020B0503020204020204" charset="-122"/>
        <a:ea typeface="微软雅黑"/>
        <a:cs typeface="+mn-cs"/>
      </a:defRPr>
    </a:lvl4pPr>
    <a:lvl5pPr marL="1828800" algn="l" defTabSz="914400" rtl="0" eaLnBrk="1" latinLnBrk="0" hangingPunct="1">
      <a:defRPr sz="1200" kern="1200">
        <a:solidFill>
          <a:schemeClr val="tx1"/>
        </a:solidFill>
        <a:latin typeface="微软雅黑" panose="020B0503020204020204" charset="-122"/>
        <a:ea typeface="微软雅黑"/>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pPr/>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pPr/>
              <a:t>6</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pPr/>
              <a:t>16</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1.xml"/><Relationship Id="rId5" Type="http://schemas.openxmlformats.org/officeDocument/2006/relationships/tags" Target="../tags/tag12.xml"/><Relationship Id="rId4" Type="http://schemas.openxmlformats.org/officeDocument/2006/relationships/tags" Target="../tags/tag1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5" Type="http://schemas.openxmlformats.org/officeDocument/2006/relationships/slideMaster" Target="../slideMasters/slideMaster1.xml"/><Relationship Id="rId4" Type="http://schemas.openxmlformats.org/officeDocument/2006/relationships/tags" Target="../tags/tag58.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5" Type="http://schemas.openxmlformats.org/officeDocument/2006/relationships/slideMaster" Target="../slideMasters/slideMaster1.xml"/><Relationship Id="rId4" Type="http://schemas.openxmlformats.org/officeDocument/2006/relationships/tags" Target="../tags/tag6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slideMaster" Target="../slideMasters/slideMaster1.xml"/><Relationship Id="rId5" Type="http://schemas.openxmlformats.org/officeDocument/2006/relationships/tags" Target="../tags/tag17.xml"/><Relationship Id="rId4" Type="http://schemas.openxmlformats.org/officeDocument/2006/relationships/tags" Target="../tags/tag16.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slideMaster" Target="../slideMasters/slideMaster1.xml"/><Relationship Id="rId5" Type="http://schemas.openxmlformats.org/officeDocument/2006/relationships/tags" Target="../tags/tag22.xml"/><Relationship Id="rId4" Type="http://schemas.openxmlformats.org/officeDocument/2006/relationships/tags" Target="../tags/tag2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6.xml"/><Relationship Id="rId3" Type="http://schemas.openxmlformats.org/officeDocument/2006/relationships/tags" Target="../tags/tag31.xml"/><Relationship Id="rId7" Type="http://schemas.openxmlformats.org/officeDocument/2006/relationships/tags" Target="../tags/tag35.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slideMaster" Target="../slideMasters/slideMaster1.xml"/><Relationship Id="rId4" Type="http://schemas.openxmlformats.org/officeDocument/2006/relationships/tags" Target="../tags/tag40.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6.xml"/><Relationship Id="rId7" Type="http://schemas.openxmlformats.org/officeDocument/2006/relationships/slideMaster" Target="../slideMasters/slideMaster1.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slideMaster" Target="../slideMasters/slideMaster1.xml"/><Relationship Id="rId5" Type="http://schemas.openxmlformats.org/officeDocument/2006/relationships/tags" Target="../tags/tag54.xml"/><Relationship Id="rId4" Type="http://schemas.openxmlformats.org/officeDocument/2006/relationships/tags" Target="../tags/tag5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669882" y="2588281"/>
            <a:ext cx="10852237" cy="899167"/>
          </a:xfrm>
        </p:spPr>
        <p:txBody>
          <a:bodyPr lIns="101600" tIns="38100" rIns="25400" bIns="38100" anchor="t" anchorCtr="0">
            <a:noAutofit/>
          </a:bodyPr>
          <a:lstStyle>
            <a:lvl1pPr algn="ctr">
              <a:defRPr sz="5400" b="0" spc="600">
                <a:effectLst>
                  <a:outerShdw blurRad="38100" dist="38100" dir="2700000" algn="tl">
                    <a:srgbClr val="000000">
                      <a:alpha val="43137"/>
                    </a:srgbClr>
                  </a:outerShdw>
                </a:effectLst>
              </a:defRPr>
            </a:lvl1pPr>
          </a:lstStyle>
          <a:p>
            <a:r>
              <a:rPr lang="zh-CN" altLang="en-US"/>
              <a:t>单击此处编辑标题</a:t>
            </a:r>
          </a:p>
        </p:txBody>
      </p:sp>
      <p:sp>
        <p:nvSpPr>
          <p:cNvPr id="3" name="副标题 2"/>
          <p:cNvSpPr>
            <a:spLocks noGrp="1"/>
          </p:cNvSpPr>
          <p:nvPr>
            <p:ph type="subTitle" idx="1" hasCustomPrompt="1"/>
            <p:custDataLst>
              <p:tags r:id="rId2"/>
            </p:custDataLst>
          </p:nvPr>
        </p:nvSpPr>
        <p:spPr>
          <a:xfrm>
            <a:off x="669882" y="3566160"/>
            <a:ext cx="10852237" cy="950984"/>
          </a:xfrm>
        </p:spPr>
        <p:txBody>
          <a:bodyPr lIns="101600" tIns="38100" rIns="76200" bIns="38100">
            <a:noAutofit/>
          </a:bodyPr>
          <a:lstStyle>
            <a:lvl1pPr marL="0" indent="0" algn="ctr" eaLnBrk="1" fontAlgn="auto" latinLnBrk="0" hangingPunct="1">
              <a:lnSpc>
                <a:spcPct val="100000"/>
              </a:lnSpc>
              <a:buNone/>
              <a:defRPr sz="2400" u="none" strike="noStrike" kern="1200" cap="none" spc="200" normalizeH="0" baseline="0">
                <a:solidFill>
                  <a:schemeClr val="tx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pPr/>
              <a:t>2022-06-21</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pPr/>
              <a:t>‹#›</a:t>
            </a:fld>
            <a:endParaRPr lang="zh-CN" altLang="en-US"/>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pPr/>
              <a:t>2022-06-21</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pPr/>
              <a:t>‹#›</a:t>
            </a:fld>
            <a:endParaRPr lang="zh-CN" altLang="en-US"/>
          </a:p>
        </p:txBody>
      </p:sp>
      <p:sp>
        <p:nvSpPr>
          <p:cNvPr id="7" name="内容占位符 6"/>
          <p:cNvSpPr>
            <a:spLocks noGrp="1"/>
          </p:cNvSpPr>
          <p:nvPr>
            <p:ph sz="quarter" idx="13"/>
            <p:custDataLst>
              <p:tags r:id="rId4"/>
            </p:custDataLst>
          </p:nvPr>
        </p:nvSpPr>
        <p:spPr>
          <a:xfrm>
            <a:off x="669930" y="952508"/>
            <a:ext cx="10852237" cy="504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pPr/>
              <a:t>2022-06-21</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pPr/>
              <a:t>‹#›</a:t>
            </a:fld>
            <a:endParaRPr lang="zh-CN" altLang="en-US"/>
          </a:p>
        </p:txBody>
      </p:sp>
      <p:sp>
        <p:nvSpPr>
          <p:cNvPr id="2" name="标题 1"/>
          <p:cNvSpPr>
            <a:spLocks noGrp="1"/>
          </p:cNvSpPr>
          <p:nvPr>
            <p:ph type="title" hasCustomPrompt="1"/>
            <p:custDataLst>
              <p:tags r:id="rId4"/>
            </p:custDataLst>
          </p:nvPr>
        </p:nvSpPr>
        <p:spPr>
          <a:xfrm>
            <a:off x="669882" y="2588281"/>
            <a:ext cx="10852237" cy="899167"/>
          </a:xfrm>
        </p:spPr>
        <p:txBody>
          <a:bodyPr vert="horz" lIns="101600" tIns="38100" rIns="25400" bIns="38100" rtlCol="0" anchor="t" anchorCtr="0">
            <a:noAutofit/>
          </a:bodyPr>
          <a:lstStyle>
            <a:lvl1pPr marL="0" marR="0" algn="ctr" defTabSz="914400" rtl="0" eaLnBrk="1" fontAlgn="auto" latinLnBrk="0" hangingPunct="1">
              <a:lnSpc>
                <a:spcPct val="100000"/>
              </a:lnSpc>
              <a:buNone/>
              <a:defRPr kumimoji="0" lang="zh-CN" altLang="en-US" sz="5400" b="0" i="0" u="none" strike="noStrike" kern="1200" cap="none" spc="600" normalizeH="0" baseline="0" noProof="1">
                <a:solidFill>
                  <a:schemeClr val="tx1"/>
                </a:solidFill>
                <a:effectLst>
                  <a:outerShdw blurRad="38100" dist="38100" dir="2700000" algn="tl">
                    <a:srgbClr val="000000">
                      <a:alpha val="43137"/>
                    </a:srgbClr>
                  </a:outerShdw>
                </a:effectLst>
                <a:uFillTx/>
                <a:latin typeface="+mj-lt"/>
                <a:ea typeface="+mj-ea"/>
                <a:cs typeface="+mj-cs"/>
                <a:sym typeface="+mn-ea"/>
              </a:defRPr>
            </a:lvl1pPr>
          </a:lstStyle>
          <a:p>
            <a:pPr lvl="0"/>
            <a:r>
              <a:rPr>
                <a:sym typeface="+mn-ea"/>
              </a:rPr>
              <a:t>单击此处编辑标题</a:t>
            </a: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表格占位符 2"/>
          <p:cNvSpPr>
            <a:spLocks noGrp="1"/>
          </p:cNvSpPr>
          <p:nvPr>
            <p:ph type="tbl" idx="1"/>
          </p:nvPr>
        </p:nvSpPr>
        <p:spPr/>
        <p:txBody>
          <a:bodyPr/>
          <a:lstStyle/>
          <a:p>
            <a:endParaRPr lang="zh-CN" altLang="en-US"/>
          </a:p>
        </p:txBody>
      </p:sp>
      <p:sp>
        <p:nvSpPr>
          <p:cNvPr id="4" name="日期占位符 3"/>
          <p:cNvSpPr>
            <a:spLocks noGrp="1"/>
          </p:cNvSpPr>
          <p:nvPr>
            <p:ph type="dt" sz="half" idx="10"/>
          </p:nvPr>
        </p:nvSpPr>
        <p:spPr/>
        <p:txBody>
          <a:bodyPr/>
          <a:lstStyle/>
          <a:p>
            <a:pPr lvl="0"/>
            <a:fld id="{BB962C8B-B14F-4D97-AF65-F5344CB8AC3E}" type="datetime1">
              <a:rPr lang="zh-CN" altLang="en-US">
                <a:latin typeface="Arial" panose="020B0604020202020204" pitchFamily="34" charset="0"/>
              </a:rPr>
              <a:pPr lvl="0"/>
              <a:t>2022-06-21</a:t>
            </a:fld>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pPr lvl="0"/>
              <a:t>‹#›</a:t>
            </a:fld>
            <a:endParaRPr lang="zh-CN" altLang="en-US">
              <a:latin typeface="Arial" panose="020B0604020202020204" pitchFamily="34" charset="0"/>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69882" y="432000"/>
            <a:ext cx="10852237" cy="648000"/>
          </a:xfrm>
        </p:spPr>
        <p:txBody>
          <a:bodyPr vert="horz" lIns="101600" tIns="38100" rIns="76200" bIns="38100" rtlCol="0" anchor="ctr" anchorCtr="0">
            <a:noAutofit/>
          </a:bodyPr>
          <a:lstStyle>
            <a:lvl1pPr marL="0" marR="0" algn="l" defTabSz="914400" rtl="0" eaLnBrk="1" fontAlgn="auto" latinLnBrk="0" hangingPunct="1">
              <a:lnSpc>
                <a:spcPct val="100000"/>
              </a:lnSpc>
              <a:buNone/>
              <a:defRPr kumimoji="0" lang="zh-CN" altLang="en-US" sz="2800" b="1" i="0" u="none" strike="noStrike" kern="1200" cap="none" spc="200" normalizeH="0" baseline="0" noProof="1">
                <a:solidFill>
                  <a:schemeClr val="tx1"/>
                </a:solidFill>
                <a:uFillTx/>
                <a:latin typeface="+mj-lt"/>
                <a:ea typeface="+mj-ea"/>
                <a:cs typeface="+mj-cs"/>
                <a:sym typeface="+mn-ea"/>
              </a:defRPr>
            </a:lvl1pPr>
          </a:lstStyle>
          <a:p>
            <a:pPr lvl="0"/>
            <a:r>
              <a:rPr>
                <a:sym typeface="+mn-ea"/>
              </a:rPr>
              <a:t>单击此处编辑母版标题样式</a:t>
            </a:r>
          </a:p>
        </p:txBody>
      </p:sp>
      <p:sp>
        <p:nvSpPr>
          <p:cNvPr id="3" name="内容占位符 2"/>
          <p:cNvSpPr>
            <a:spLocks noGrp="1"/>
          </p:cNvSpPr>
          <p:nvPr>
            <p:ph idx="1"/>
            <p:custDataLst>
              <p:tags r:id="rId2"/>
            </p:custDataLst>
          </p:nvPr>
        </p:nvSpPr>
        <p:spPr>
          <a:xfrm>
            <a:off x="669882" y="1296000"/>
            <a:ext cx="10852237" cy="5041355"/>
          </a:xfrm>
        </p:spPr>
        <p:txBody>
          <a:bodyPr vert="horz" lIns="101600" tIns="0" rIns="82550" bIns="0" rtlCol="0">
            <a:noAutofit/>
          </a:bodyPr>
          <a:lstStyle>
            <a:lvl1pPr marL="228600" marR="0" lvl="0"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pPr/>
              <a:t>2022-06-21</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pPr/>
              <a:t>‹#›</a:t>
            </a:fld>
            <a:endParaRPr lang="zh-CN" altLang="en-US"/>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69930" y="3808730"/>
            <a:ext cx="10852237" cy="624845"/>
          </a:xfrm>
        </p:spPr>
        <p:txBody>
          <a:bodyPr lIns="101600" tIns="38100" rIns="63500" bIns="38100" anchor="t" anchorCtr="0">
            <a:noAutofit/>
          </a:bodyPr>
          <a:lstStyle>
            <a:lvl1pPr>
              <a:defRPr sz="3600" b="0" u="none" strike="noStrike" kern="1200" cap="none" spc="300" normalizeH="0">
                <a:solidFill>
                  <a:schemeClr val="tx1"/>
                </a:solidFill>
                <a:effectLst>
                  <a:outerShdw blurRad="38100" dist="38100" dir="2700000" algn="tl">
                    <a:srgbClr val="000000">
                      <a:alpha val="43137"/>
                    </a:srgbClr>
                  </a:outerShdw>
                </a:effectLst>
                <a:uFillTx/>
              </a:defRPr>
            </a:lvl1pPr>
          </a:lstStyle>
          <a:p>
            <a:r>
              <a:rPr lang="zh-CN" altLang="en-US"/>
              <a:t>单击此处编辑母版标题样式</a:t>
            </a:r>
          </a:p>
        </p:txBody>
      </p:sp>
      <p:sp>
        <p:nvSpPr>
          <p:cNvPr id="3" name="文本占位符 2"/>
          <p:cNvSpPr>
            <a:spLocks noGrp="1"/>
          </p:cNvSpPr>
          <p:nvPr>
            <p:ph type="body" idx="1"/>
            <p:custDataLst>
              <p:tags r:id="rId2"/>
            </p:custDataLst>
          </p:nvPr>
        </p:nvSpPr>
        <p:spPr>
          <a:xfrm>
            <a:off x="669925" y="4511675"/>
            <a:ext cx="10852237" cy="1077985"/>
          </a:xfrm>
        </p:spPr>
        <p:txBody>
          <a:bodyPr lIns="101600" tIns="38100" rIns="76200" bIns="38100">
            <a:noAutofit/>
          </a:bodyPr>
          <a:lstStyle>
            <a:lvl1pPr marL="0" indent="0" eaLnBrk="1" fontAlgn="auto" latinLnBrk="0" hangingPunct="1">
              <a:buNone/>
              <a:defRPr kumimoji="0" lang="zh-CN" altLang="en-US" sz="1600" b="0" i="0" u="none" strike="noStrike" kern="1200" cap="none" spc="150" normalizeH="0" baseline="0" noProof="1">
                <a:solidFill>
                  <a:schemeClr val="tx1"/>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pPr/>
              <a:t>2022-06-21</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pPr/>
              <a:t>‹#›</a:t>
            </a:fld>
            <a:endParaRPr lang="zh-CN" altLang="en-US"/>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a:solidFill>
                  <a:schemeClr val="tx1"/>
                </a:solidFill>
                <a:uFillTx/>
                <a:latin typeface="+mj-lt"/>
                <a:ea typeface="+mj-ea"/>
                <a:cs typeface="+mj-cs"/>
                <a:sym typeface="+mn-ea"/>
              </a:defRPr>
            </a:lvl1pPr>
          </a:lstStyle>
          <a:p>
            <a:pPr lvl="0"/>
            <a:r>
              <a:rPr>
                <a:sym typeface="+mn-ea"/>
              </a:rPr>
              <a:t>单击此处编辑母版标题样式</a:t>
            </a:r>
          </a:p>
        </p:txBody>
      </p:sp>
      <p:sp>
        <p:nvSpPr>
          <p:cNvPr id="3" name="内容占位符 2"/>
          <p:cNvSpPr>
            <a:spLocks noGrp="1"/>
          </p:cNvSpPr>
          <p:nvPr>
            <p:ph sz="half" idx="1"/>
            <p:custDataLst>
              <p:tags r:id="rId2"/>
            </p:custDataLst>
          </p:nvPr>
        </p:nvSpPr>
        <p:spPr>
          <a:xfrm>
            <a:off x="669930" y="1296000"/>
            <a:ext cx="5283242" cy="5040000"/>
          </a:xfrm>
        </p:spPr>
        <p:txBody>
          <a:bodyPr vert="horz" lIns="101600" tIns="0" rIns="82550" bIns="0" rtlCol="0">
            <a:noAutofit/>
          </a:bodyPr>
          <a:lstStyle>
            <a:lvl1pPr marL="228600" marR="0" lvl="0"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内容占位符 3"/>
          <p:cNvSpPr>
            <a:spLocks noGrp="1"/>
          </p:cNvSpPr>
          <p:nvPr>
            <p:ph sz="half" idx="2"/>
            <p:custDataLst>
              <p:tags r:id="rId3"/>
            </p:custDataLst>
          </p:nvPr>
        </p:nvSpPr>
        <p:spPr>
          <a:xfrm>
            <a:off x="6238877" y="1296000"/>
            <a:ext cx="5283242" cy="5040000"/>
          </a:xfrm>
        </p:spPr>
        <p:txBody>
          <a:bodyPr>
            <a:noAutofit/>
          </a:bodyPr>
          <a:lstStyle>
            <a:lvl1pPr>
              <a:defRPr sz="1600">
                <a:solidFill>
                  <a:schemeClr val="tx1">
                    <a:lumMod val="75000"/>
                    <a:lumOff val="25000"/>
                  </a:schemeClr>
                </a:solidFill>
              </a:defRPr>
            </a:lvl1pPr>
            <a:lvl2pPr>
              <a:defRPr sz="16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pPr/>
              <a:t>2022-06-21</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pPr/>
              <a:t>‹#›</a:t>
            </a:fld>
            <a:endParaRPr lang="zh-CN" altLang="en-US"/>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a:solidFill>
                  <a:schemeClr val="tx1"/>
                </a:solidFill>
                <a:uFillTx/>
                <a:latin typeface="+mj-lt"/>
                <a:ea typeface="+mj-ea"/>
                <a:cs typeface="+mj-cs"/>
                <a:sym typeface="+mn-ea"/>
              </a:defRPr>
            </a:lvl1pPr>
          </a:lstStyle>
          <a:p>
            <a:pPr lvl="0"/>
            <a:r>
              <a:rPr>
                <a:sym typeface="+mn-ea"/>
              </a:rPr>
              <a:t>单击此处编辑母版标题样式</a:t>
            </a:r>
          </a:p>
        </p:txBody>
      </p:sp>
      <p:sp>
        <p:nvSpPr>
          <p:cNvPr id="3" name="文本占位符 2"/>
          <p:cNvSpPr>
            <a:spLocks noGrp="1"/>
          </p:cNvSpPr>
          <p:nvPr>
            <p:ph type="body" idx="1" hasCustomPrompt="1"/>
            <p:custDataLst>
              <p:tags r:id="rId2"/>
            </p:custDataLst>
          </p:nvPr>
        </p:nvSpPr>
        <p:spPr>
          <a:xfrm>
            <a:off x="669930" y="1296000"/>
            <a:ext cx="5283242" cy="381003"/>
          </a:xfrm>
        </p:spPr>
        <p:txBody>
          <a:bodyPr lIns="101600" tIns="38100" rIns="76200" bIns="38100" anchor="t" anchorCtr="0">
            <a:noAutofit/>
          </a:bodyPr>
          <a:lstStyle>
            <a:lvl1pPr marL="0" indent="0" eaLnBrk="1" fontAlgn="auto" latinLnBrk="0" hangingPunct="1">
              <a:lnSpc>
                <a:spcPct val="100000"/>
              </a:lnSpc>
              <a:spcAft>
                <a:spcPct val="0"/>
              </a:spcAft>
              <a:buNone/>
              <a:defRPr sz="2000" b="1" u="none" strike="noStrike" kern="1200" cap="none" spc="200" normalizeH="0" baseline="0">
                <a:solidFill>
                  <a:schemeClr val="tx1"/>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p>
        </p:txBody>
      </p:sp>
      <p:sp>
        <p:nvSpPr>
          <p:cNvPr id="4" name="内容占位符 3"/>
          <p:cNvSpPr>
            <a:spLocks noGrp="1"/>
          </p:cNvSpPr>
          <p:nvPr>
            <p:ph sz="half" idx="2"/>
            <p:custDataLst>
              <p:tags r:id="rId3"/>
            </p:custDataLst>
          </p:nvPr>
        </p:nvSpPr>
        <p:spPr>
          <a:xfrm>
            <a:off x="669925" y="1789043"/>
            <a:ext cx="5283200"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5" name="文本占位符 4"/>
          <p:cNvSpPr>
            <a:spLocks noGrp="1"/>
          </p:cNvSpPr>
          <p:nvPr>
            <p:ph type="body" sz="quarter" idx="3" hasCustomPrompt="1"/>
            <p:custDataLst>
              <p:tags r:id="rId4"/>
            </p:custDataLst>
          </p:nvPr>
        </p:nvSpPr>
        <p:spPr>
          <a:xfrm>
            <a:off x="6235750" y="1296000"/>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ct val="0"/>
              </a:spcBef>
              <a:spcAft>
                <a:spcPct val="0"/>
              </a:spcAft>
              <a:buFont typeface="Arial" panose="020B0604020202020204" pitchFamily="34" charset="0"/>
              <a:buNone/>
              <a:defRPr kumimoji="0" lang="zh-CN" altLang="en-US" sz="2000" b="1" i="0" u="none" strike="noStrike" kern="1200" cap="none" spc="200" normalizeH="0" baseline="0" noProof="1">
                <a:solidFill>
                  <a:schemeClr val="tx1"/>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p>
        </p:txBody>
      </p:sp>
      <p:sp>
        <p:nvSpPr>
          <p:cNvPr id="6" name="内容占位符 5"/>
          <p:cNvSpPr>
            <a:spLocks noGrp="1"/>
          </p:cNvSpPr>
          <p:nvPr>
            <p:ph sz="quarter" idx="4"/>
            <p:custDataLst>
              <p:tags r:id="rId5"/>
            </p:custDataLst>
          </p:nvPr>
        </p:nvSpPr>
        <p:spPr>
          <a:xfrm>
            <a:off x="6235750" y="1789043"/>
            <a:ext cx="5283242"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pPr/>
              <a:t>2022-06-21</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pPr/>
              <a:t>‹#›</a:t>
            </a:fld>
            <a:endParaRPr lang="zh-CN" altLang="en-US"/>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a:solidFill>
                  <a:schemeClr val="tx1"/>
                </a:solidFill>
                <a:uFillTx/>
                <a:latin typeface="+mj-lt"/>
                <a:ea typeface="+mj-ea"/>
                <a:cs typeface="+mj-cs"/>
                <a:sym typeface="+mn-ea"/>
              </a:defRPr>
            </a:lvl1pPr>
          </a:lstStyle>
          <a:p>
            <a:pPr lvl="0"/>
            <a:r>
              <a:rPr>
                <a:sym typeface="+mn-ea"/>
              </a:rPr>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pPr/>
              <a:t>2022-06-21</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pPr/>
              <a:t>‹#›</a:t>
            </a:fld>
            <a:endParaRPr lang="zh-CN" altLang="en-US"/>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pPr/>
              <a:t>2022-06-21</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pPr/>
              <a:t>‹#›</a:t>
            </a:fld>
            <a:endParaRPr lang="zh-CN" altLang="en-US"/>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69930" y="1296000"/>
            <a:ext cx="5283242" cy="5040000"/>
          </a:xfrm>
        </p:spPr>
        <p:txBody>
          <a:bodyPr vert="horz" lIns="101600" tIns="0" rIns="82550" bIns="0" rtlCol="0">
            <a:noAutofit/>
          </a:bodyPr>
          <a:lstStyle>
            <a:lvl1pPr marL="0" marR="0" lvl="0" indent="0" algn="l" defTabSz="914400" rtl="0" eaLnBrk="1" fontAlgn="auto" latinLnBrk="0" hangingPunct="1">
              <a:lnSpc>
                <a:spcPct val="130000"/>
              </a:lnSpc>
              <a:spcBef>
                <a:spcPct val="0"/>
              </a:spcBef>
              <a:spcAft>
                <a:spcPts val="1000"/>
              </a:spcAft>
              <a:buFont typeface="Arial" panose="020B0604020202020204" pitchFamily="34" charset="0"/>
              <a:buNone/>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5pPr>
          </a:lstStyle>
          <a:p>
            <a:pPr lvl="0"/>
            <a:endParaRPr>
              <a:sym typeface="+mn-ea"/>
            </a:endParaRPr>
          </a:p>
        </p:txBody>
      </p:sp>
      <p:sp>
        <p:nvSpPr>
          <p:cNvPr id="4" name="文本占位符 3"/>
          <p:cNvSpPr>
            <a:spLocks noGrp="1"/>
          </p:cNvSpPr>
          <p:nvPr>
            <p:ph type="body" sz="half" idx="2"/>
            <p:custDataLst>
              <p:tags r:id="rId2"/>
            </p:custDataLst>
          </p:nvPr>
        </p:nvSpPr>
        <p:spPr>
          <a:xfrm>
            <a:off x="6238925" y="1296000"/>
            <a:ext cx="5283242" cy="5040000"/>
          </a:xfrm>
        </p:spPr>
        <p:txBody>
          <a:bodyPr vert="horz" lIns="101600" tIns="0" rIns="82550" bIns="0" rtlCol="0">
            <a:normAutofit/>
          </a:bodyPr>
          <a:lstStyle>
            <a:lvl1pPr marL="228600" marR="0" lvl="0"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1pPr>
          </a:lstStyle>
          <a:p>
            <a:pPr lvl="0"/>
            <a:r>
              <a:rPr>
                <a:sym typeface="+mn-ea"/>
              </a:rPr>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pPr/>
              <a:t>2022-06-21</a:t>
            </a:fld>
            <a:endParaRPr lang="zh-CN" altLang="en-US"/>
          </a:p>
        </p:txBody>
      </p:sp>
      <p:sp>
        <p:nvSpPr>
          <p:cNvPr id="6" name="页脚占位符 5"/>
          <p:cNvSpPr>
            <a:spLocks noGrp="1"/>
          </p:cNvSpPr>
          <p:nvPr>
            <p:ph type="ftr" sz="quarter" idx="11"/>
            <p:custDataLst>
              <p:tags r:id="rId4"/>
            </p:custDataLst>
          </p:nvPr>
        </p:nvSpPr>
        <p:spPr/>
        <p:txBody>
          <a:bodyPr/>
          <a:lstStyle/>
          <a:p>
            <a:endParaRPr lang="zh-CN" altLang="en-US"/>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pPr/>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1"/>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ct val="0"/>
              </a:spcAft>
              <a:buNone/>
              <a:defRPr kumimoji="0" lang="zh-CN" altLang="en-US" sz="2400" b="1" i="0" u="none" strike="noStrike" kern="1200" cap="none" spc="200" normalizeH="0" baseline="0" noProof="1">
                <a:solidFill>
                  <a:schemeClr val="tx1"/>
                </a:solidFill>
                <a:uFillTx/>
                <a:latin typeface="+mj-lt"/>
                <a:ea typeface="+mj-ea"/>
                <a:cs typeface="+mj-cs"/>
                <a:sym typeface="+mn-ea"/>
              </a:defRPr>
            </a:lvl1pPr>
          </a:lstStyle>
          <a:p>
            <a:pPr lvl="0"/>
            <a:r>
              <a:rPr>
                <a:sym typeface="+mn-ea"/>
              </a:rPr>
              <a:t>单击此处编辑母版标题样式</a:t>
            </a:r>
          </a:p>
        </p:txBody>
      </p:sp>
      <p:sp>
        <p:nvSpPr>
          <p:cNvPr id="3" name="竖排文字占位符 2"/>
          <p:cNvSpPr>
            <a:spLocks noGrp="1"/>
          </p:cNvSpPr>
          <p:nvPr>
            <p:ph type="body" orient="vert" idx="1"/>
            <p:custDataLst>
              <p:tags r:id="rId2"/>
            </p:custDataLst>
          </p:nvPr>
        </p:nvSpPr>
        <p:spPr>
          <a:xfrm>
            <a:off x="669925" y="952500"/>
            <a:ext cx="9828101" cy="5388907"/>
          </a:xfrm>
        </p:spPr>
        <p:txBody>
          <a:bodyPr vert="eaVert"/>
          <a:lstStyle>
            <a:lvl1pPr indent="0" eaLnBrk="1" fontAlgn="auto" latinLnBrk="0" hangingPunct="1">
              <a:defRPr>
                <a:solidFill>
                  <a:schemeClr val="tx1">
                    <a:lumMod val="75000"/>
                    <a:lumOff val="25000"/>
                  </a:schemeClr>
                </a:solidFill>
              </a:defRPr>
            </a:lvl1pPr>
            <a:lvl2pPr indent="0" eaLnBrk="1" fontAlgn="auto" latinLnBrk="0" hangingPunct="1">
              <a:defRPr>
                <a:solidFill>
                  <a:schemeClr val="tx1">
                    <a:lumMod val="75000"/>
                    <a:lumOff val="25000"/>
                  </a:schemeClr>
                </a:solidFill>
              </a:defRPr>
            </a:lvl2pPr>
            <a:lvl3pPr indent="0" eaLnBrk="1" fontAlgn="auto" latinLnBrk="0" hangingPunct="1">
              <a:defRPr>
                <a:solidFill>
                  <a:schemeClr val="tx1">
                    <a:lumMod val="75000"/>
                    <a:lumOff val="25000"/>
                  </a:schemeClr>
                </a:solidFill>
              </a:defRPr>
            </a:lvl3pPr>
            <a:lvl4pPr indent="0" eaLnBrk="1" fontAlgn="auto" latinLnBrk="0" hangingPunct="1">
              <a:defRPr>
                <a:solidFill>
                  <a:schemeClr val="tx1">
                    <a:lumMod val="75000"/>
                    <a:lumOff val="25000"/>
                  </a:schemeClr>
                </a:solidFill>
              </a:defRPr>
            </a:lvl4pPr>
            <a:lvl5pPr indent="0" eaLnBrk="1" fontAlgn="auto" latinLnBrk="0" hangingPunct="1">
              <a:defRPr>
                <a:solidFill>
                  <a:schemeClr val="tx1">
                    <a:lumMod val="75000"/>
                    <a:lumOff val="25000"/>
                  </a:schemeClr>
                </a:solidFill>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pPr/>
              <a:t>2022-06-21</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pPr/>
              <a:t>‹#›</a:t>
            </a:fld>
            <a:endParaRPr lang="zh-CN" altLang="en-US"/>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tags" Target="../tags/tag6.xml"/><Relationship Id="rId3" Type="http://schemas.openxmlformats.org/officeDocument/2006/relationships/slideLayout" Target="../slideLayouts/slideLayout3.xml"/><Relationship Id="rId21" Type="http://schemas.openxmlformats.org/officeDocument/2006/relationships/image" Target="file:///D:\qq&#25991;&#20214;\712321467\Image\C2C\Image2\%7b75232B38-A165-1FB7-499C-2E1C792CACB5%7d.png"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19" Type="http://schemas.openxmlformats.org/officeDocument/2006/relationships/tags" Target="../tags/tag7.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DCDCDC"/>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4"/>
            </p:custDataLst>
          </p:nvPr>
        </p:nvSpPr>
        <p:spPr>
          <a:xfrm>
            <a:off x="669882" y="432000"/>
            <a:ext cx="10852237" cy="648000"/>
          </a:xfrm>
          <a:prstGeom prst="rect">
            <a:avLst/>
          </a:prstGeom>
        </p:spPr>
        <p:txBody>
          <a:bodyPr vert="horz" lIns="101600" tIns="38100" rIns="76200" bIns="38100" rtlCol="0" anchor="ctr" anchorCtr="0">
            <a:noAutofit/>
          </a:bodyPr>
          <a:lstStyle/>
          <a:p>
            <a:r>
              <a:rPr lang="zh-CN" altLang="en-US"/>
              <a:t>单击此处编辑母版标题样式</a:t>
            </a:r>
          </a:p>
        </p:txBody>
      </p:sp>
      <p:sp>
        <p:nvSpPr>
          <p:cNvPr id="3" name="文本占位符 2"/>
          <p:cNvSpPr>
            <a:spLocks noGrp="1"/>
          </p:cNvSpPr>
          <p:nvPr>
            <p:ph type="body" idx="1"/>
            <p:custDataLst>
              <p:tags r:id="rId15"/>
            </p:custDataLst>
          </p:nvPr>
        </p:nvSpPr>
        <p:spPr>
          <a:xfrm>
            <a:off x="669882" y="1296000"/>
            <a:ext cx="10852237" cy="5040000"/>
          </a:xfrm>
          <a:prstGeom prst="rect">
            <a:avLst/>
          </a:prstGeo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custDataLst>
              <p:tags r:id="rId16"/>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pPr/>
              <a:t>2022-06-21</a:t>
            </a:fld>
            <a:endParaRPr lang="zh-CN" altLang="en-US"/>
          </a:p>
        </p:txBody>
      </p:sp>
      <p:sp>
        <p:nvSpPr>
          <p:cNvPr id="5" name="页脚占位符 4"/>
          <p:cNvSpPr>
            <a:spLocks noGrp="1"/>
          </p:cNvSpPr>
          <p:nvPr>
            <p:ph type="ftr" sz="quarter" idx="3"/>
            <p:custDataLst>
              <p:tags r:id="rId17"/>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custDataLst>
              <p:tags r:id="rId18"/>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pPr/>
              <a:t>‹#›</a:t>
            </a:fld>
            <a:endParaRPr lang="zh-CN" altLang="en-US"/>
          </a:p>
        </p:txBody>
      </p:sp>
      <p:sp>
        <p:nvSpPr>
          <p:cNvPr id="7" name="KSO_TEMPLATE" hidden="1"/>
          <p:cNvSpPr/>
          <p:nvPr>
            <p:custDataLst>
              <p:tags r:id="rId19"/>
            </p:custDataLst>
          </p:nvPr>
        </p:nvSpPr>
        <p:spPr>
          <a:xfrm flipH="1">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1073743875" descr="D:\qq文件\712321467\Image\C2C\Image2\{75232B38-A165-1FB7-499C-2E1C792CACB5}.png"/>
          <p:cNvPicPr>
            <a:picLocks noChangeAspect="1"/>
          </p:cNvPicPr>
          <p:nvPr/>
        </p:nvPicPr>
        <p:blipFill>
          <a:blip r:embed="rId20" r:link="rId21" cstate="print"/>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algn="l" defTabSz="914400" rtl="0" eaLnBrk="1" fontAlgn="auto" latinLnBrk="0" hangingPunct="1">
        <a:lnSpc>
          <a:spcPct val="100000"/>
        </a:lnSpc>
        <a:spcBef>
          <a:spcPct val="0"/>
        </a:spcBef>
        <a:buNone/>
        <a:defRPr sz="2800" b="1" u="none" strike="noStrike" kern="1200" cap="none" spc="200" normalizeH="0">
          <a:solidFill>
            <a:schemeClr val="tx1"/>
          </a:solidFill>
          <a:uFillTx/>
          <a:latin typeface="+mj-lt"/>
          <a:ea typeface="+mj-ea"/>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1pPr>
      <a:lvl2pPr marL="685800"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mn-lt"/>
          <a:ea typeface="+mn-ea"/>
          <a:cs typeface="+mn-cs"/>
        </a:defRPr>
      </a:lvl2pPr>
      <a:lvl3pPr marL="1143000" indent="-228600" algn="l" defTabSz="914400" rtl="0" eaLnBrk="1" fontAlgn="auto" latinLnBrk="0" hangingPunct="1">
        <a:lnSpc>
          <a:spcPct val="130000"/>
        </a:lnSpc>
        <a:spcBef>
          <a:spcPct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3pPr>
      <a:lvl4pPr marL="1600200" indent="-228600" algn="l" defTabSz="914400" rtl="0" eaLnBrk="1" fontAlgn="auto" latinLnBrk="0" hangingPunct="1">
        <a:lnSpc>
          <a:spcPct val="130000"/>
        </a:lnSpc>
        <a:spcBef>
          <a:spcPct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4pPr>
      <a:lvl5pPr marL="2057400" indent="-228600" algn="l" defTabSz="914400" rtl="0" eaLnBrk="1" fontAlgn="auto" latinLnBrk="0" hangingPunct="1">
        <a:lnSpc>
          <a:spcPct val="130000"/>
        </a:lnSpc>
        <a:spcBef>
          <a:spcPct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63.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66.xml"/><Relationship Id="rId5" Type="http://schemas.openxmlformats.org/officeDocument/2006/relationships/image" Target="../media/image6.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67.xml"/><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2.xml"/><Relationship Id="rId1" Type="http://schemas.openxmlformats.org/officeDocument/2006/relationships/tags" Target="../tags/tag6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65.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图片 5" descr="&amp;pky8023256651&amp;"/>
          <p:cNvPicPr>
            <a:picLocks noChangeAspect="1"/>
          </p:cNvPicPr>
          <p:nvPr/>
        </p:nvPicPr>
        <p:blipFill>
          <a:blip r:embed="rId4" cstate="print"/>
          <a:srcRect r="60069"/>
          <a:stretch>
            <a:fillRect/>
          </a:stretch>
        </p:blipFill>
        <p:spPr>
          <a:xfrm>
            <a:off x="-19685" y="2825115"/>
            <a:ext cx="4016375" cy="4022090"/>
          </a:xfrm>
          <a:prstGeom prst="rect">
            <a:avLst/>
          </a:prstGeom>
        </p:spPr>
      </p:pic>
      <p:pic>
        <p:nvPicPr>
          <p:cNvPr id="7" name="图片 6" descr="&amp;pky8023256651&amp;"/>
          <p:cNvPicPr>
            <a:picLocks noChangeAspect="1"/>
          </p:cNvPicPr>
          <p:nvPr/>
        </p:nvPicPr>
        <p:blipFill>
          <a:blip r:embed="rId4" cstate="print"/>
          <a:srcRect l="38479"/>
          <a:stretch>
            <a:fillRect/>
          </a:stretch>
        </p:blipFill>
        <p:spPr>
          <a:xfrm>
            <a:off x="6003925" y="2825115"/>
            <a:ext cx="6188075" cy="4022090"/>
          </a:xfrm>
          <a:prstGeom prst="rect">
            <a:avLst/>
          </a:prstGeom>
        </p:spPr>
      </p:pic>
      <p:sp>
        <p:nvSpPr>
          <p:cNvPr id="8" name="矩形 7"/>
          <p:cNvSpPr/>
          <p:nvPr/>
        </p:nvSpPr>
        <p:spPr>
          <a:xfrm>
            <a:off x="131445" y="426720"/>
            <a:ext cx="11901170" cy="6283325"/>
          </a:xfrm>
          <a:prstGeom prst="rect">
            <a:avLst/>
          </a:prstGeom>
          <a:noFill/>
          <a:ln w="12700"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3733800" y="1452880"/>
            <a:ext cx="5623560" cy="1014730"/>
          </a:xfrm>
          <a:prstGeom prst="rect">
            <a:avLst/>
          </a:prstGeom>
          <a:noFill/>
        </p:spPr>
        <p:txBody>
          <a:bodyPr wrap="square" rtlCol="0">
            <a:spAutoFit/>
          </a:bodyPr>
          <a:lstStyle/>
          <a:p>
            <a:pPr algn="dist"/>
            <a:r>
              <a:rPr lang="zh-CN" altLang="en-US" sz="6000" b="1">
                <a:solidFill>
                  <a:schemeClr val="accent1"/>
                </a:solidFill>
                <a:latin typeface="汉仪细秀体简 L" panose="00020600040101010101" charset="-122"/>
                <a:ea typeface="汉仪细秀体简 L" panose="00020600040101010101" charset="-122"/>
              </a:rPr>
              <a:t>应用文写作</a:t>
            </a:r>
            <a:endParaRPr lang="zh-CN" altLang="en-US" sz="6000">
              <a:solidFill>
                <a:schemeClr val="accent1"/>
              </a:solidFill>
              <a:latin typeface="汉仪细秀体简 L" panose="00020600040101010101" charset="-122"/>
              <a:ea typeface="汉仪细秀体简 L" panose="00020600040101010101" charset="-122"/>
            </a:endParaRPr>
          </a:p>
        </p:txBody>
      </p:sp>
      <p:sp>
        <p:nvSpPr>
          <p:cNvPr id="10" name="矩形 9"/>
          <p:cNvSpPr/>
          <p:nvPr/>
        </p:nvSpPr>
        <p:spPr>
          <a:xfrm>
            <a:off x="2402840" y="1183005"/>
            <a:ext cx="7358380" cy="1651635"/>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useBgFill="1">
        <p:nvSpPr>
          <p:cNvPr id="11" name="文本框 10"/>
          <p:cNvSpPr txBox="1"/>
          <p:nvPr/>
        </p:nvSpPr>
        <p:spPr>
          <a:xfrm>
            <a:off x="7163435" y="2579370"/>
            <a:ext cx="1939290" cy="521970"/>
          </a:xfrm>
          <a:prstGeom prst="rect">
            <a:avLst/>
          </a:prstGeom>
        </p:spPr>
        <p:txBody>
          <a:bodyPr wrap="square" rtlCol="0">
            <a:spAutoFit/>
          </a:bodyPr>
          <a:lstStyle/>
          <a:p>
            <a:pPr algn="dist"/>
            <a:r>
              <a:rPr lang="zh-CN" altLang="en-US" sz="2800" b="1">
                <a:solidFill>
                  <a:schemeClr val="accent1"/>
                </a:solidFill>
                <a:latin typeface="黑体" panose="02010609060101010101" charset="-122"/>
                <a:ea typeface="黑体" panose="02010609060101010101" charset="-122"/>
              </a:rPr>
              <a:t>《简报》</a:t>
            </a:r>
          </a:p>
        </p:txBody>
      </p:sp>
      <p:pic>
        <p:nvPicPr>
          <p:cNvPr id="12" name="图片 11" descr="3661356"/>
          <p:cNvPicPr>
            <a:picLocks noChangeAspect="1"/>
          </p:cNvPicPr>
          <p:nvPr/>
        </p:nvPicPr>
        <p:blipFill>
          <a:blip r:embed="rId5" cstate="print">
            <a:extLst>
              <a:ext uri="{96DAC541-7B7A-43D3-8B79-37D633B846F1}">
                <asvg:svgBlip xmlns:asvg="http://schemas.microsoft.com/office/drawing/2016/SVG/main" xmlns="" r:embed="rId6"/>
              </a:ext>
            </a:extLst>
          </a:blip>
          <a:stretch>
            <a:fillRect/>
          </a:stretch>
        </p:blipFill>
        <p:spPr>
          <a:xfrm>
            <a:off x="2854325" y="1548765"/>
            <a:ext cx="635635" cy="914400"/>
          </a:xfrm>
          <a:prstGeom prst="rect">
            <a:avLst/>
          </a:prstGeom>
        </p:spPr>
      </p:pic>
      <p:sp>
        <p:nvSpPr>
          <p:cNvPr id="13" name="半闭框 12"/>
          <p:cNvSpPr/>
          <p:nvPr/>
        </p:nvSpPr>
        <p:spPr>
          <a:xfrm>
            <a:off x="2054860" y="883285"/>
            <a:ext cx="1132205" cy="1132205"/>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4" name="半闭框 13"/>
          <p:cNvSpPr/>
          <p:nvPr/>
        </p:nvSpPr>
        <p:spPr>
          <a:xfrm rot="5400000">
            <a:off x="8976995" y="883285"/>
            <a:ext cx="1132205" cy="1132205"/>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Tree>
    <p:custDataLst>
      <p:tags r:id="rId1"/>
    </p:custData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16394" name="圆角矩形 16393"/>
          <p:cNvSpPr/>
          <p:nvPr/>
        </p:nvSpPr>
        <p:spPr>
          <a:xfrm>
            <a:off x="4910455" y="3571240"/>
            <a:ext cx="6259830" cy="2352481"/>
          </a:xfrm>
          <a:prstGeom prst="roundRect">
            <a:avLst/>
          </a:prstGeom>
          <a:solidFill>
            <a:schemeClr val="accent1">
              <a:lumMod val="40000"/>
              <a:lumOff val="60000"/>
            </a:schemeClr>
          </a:solidFill>
          <a:ln>
            <a:noFill/>
            <a:headEnd type="none" w="med" len="med"/>
            <a:tailEnd type="none" w="med" len="med"/>
          </a:ln>
        </p:spPr>
        <p:style>
          <a:lnRef idx="2">
            <a:schemeClr val="dk1"/>
          </a:lnRef>
          <a:fillRef idx="1">
            <a:schemeClr val="lt1"/>
          </a:fillRef>
          <a:effectRef idx="0">
            <a:schemeClr val="dk1"/>
          </a:effectRef>
          <a:fontRef idx="minor">
            <a:schemeClr val="dk1"/>
          </a:fontRef>
        </p:style>
        <p:txBody>
          <a:bodyPr wrap="square" anchor="t">
            <a:spAutoFit/>
          </a:bodyPr>
          <a:lstStyle/>
          <a:p>
            <a:r>
              <a:rPr lang="en-US" altLang="zh-CN" sz="2800" b="1">
                <a:latin typeface="Times New Roman" panose="02020603050405020304" pitchFamily="18" charset="0"/>
                <a:ea typeface="宋体" panose="02010600030101010101" pitchFamily="2" charset="-122"/>
              </a:rPr>
              <a:t>      </a:t>
            </a:r>
            <a:r>
              <a:rPr lang="zh-CN" altLang="en-US" sz="2800" b="1">
                <a:latin typeface="微软雅黑" panose="020B0503020204020204" charset="-122"/>
                <a:ea typeface="微软雅黑"/>
              </a:rPr>
              <a:t>正题揭示文章主题、思想意义，</a:t>
            </a:r>
          </a:p>
          <a:p>
            <a:r>
              <a:rPr lang="zh-CN" altLang="en-US" sz="2800" b="1">
                <a:latin typeface="微软雅黑" panose="020B0503020204020204" charset="-122"/>
                <a:ea typeface="微软雅黑"/>
              </a:rPr>
              <a:t>副题补充文章范围。</a:t>
            </a:r>
          </a:p>
          <a:p>
            <a:r>
              <a:rPr lang="zh-CN" altLang="en-US" sz="2800" b="1">
                <a:solidFill>
                  <a:schemeClr val="tx1"/>
                </a:solidFill>
                <a:latin typeface="楷体" panose="02010609060101010101" charset="-122"/>
                <a:ea typeface="楷体" panose="02010609060101010101" charset="-122"/>
                <a:cs typeface="楷体" panose="02010609060101010101" charset="-122"/>
              </a:rPr>
              <a:t>   例如：</a:t>
            </a:r>
            <a:r>
              <a:rPr lang="zh-CN" altLang="en-US" sz="2800" b="1">
                <a:latin typeface="Times New Roman" panose="02020603050405020304" pitchFamily="18" charset="0"/>
                <a:ea typeface="宋体" panose="02010600030101010101" pitchFamily="2" charset="-122"/>
              </a:rPr>
              <a:t> </a:t>
            </a:r>
          </a:p>
          <a:p>
            <a:r>
              <a:rPr lang="zh-CN" altLang="en-US" sz="2400" b="1">
                <a:solidFill>
                  <a:schemeClr val="accent5">
                    <a:lumMod val="50000"/>
                  </a:schemeClr>
                </a:solidFill>
                <a:effectLst>
                  <a:outerShdw blurRad="38100" dist="19050" dir="2700000" algn="tl" rotWithShape="0">
                    <a:schemeClr val="dk1">
                      <a:alpha val="40000"/>
                    </a:schemeClr>
                  </a:outerShdw>
                </a:effectLst>
                <a:latin typeface="楷体" panose="02010609060101010101" charset="-122"/>
                <a:ea typeface="楷体" panose="02010609060101010101" charset="-122"/>
              </a:rPr>
              <a:t>  《领导干部必须“五官端正”——嘴不馋，腿不懒，耳不偏，心不散，手不长》</a:t>
            </a:r>
          </a:p>
        </p:txBody>
      </p:sp>
      <p:sp>
        <p:nvSpPr>
          <p:cNvPr id="16396" name="圆角矩形 16395"/>
          <p:cNvSpPr/>
          <p:nvPr/>
        </p:nvSpPr>
        <p:spPr>
          <a:xfrm>
            <a:off x="1109345" y="2057400"/>
            <a:ext cx="792163" cy="3076575"/>
          </a:xfrm>
          <a:prstGeom prst="roundRect">
            <a:avLst>
              <a:gd name="adj" fmla="val 16667"/>
            </a:avLst>
          </a:prstGeom>
          <a:solidFill>
            <a:schemeClr val="accent1">
              <a:lumMod val="60000"/>
              <a:lumOff val="40000"/>
            </a:schemeClr>
          </a:solidFill>
          <a:ln w="9525" cap="flat" cmpd="sng">
            <a:noFill/>
            <a:prstDash val="solid"/>
            <a:round/>
            <a:headEnd type="none" w="med" len="med"/>
            <a:tailEnd type="none" w="med" len="med"/>
          </a:ln>
          <a:effectLst>
            <a:outerShdw dist="107763" dir="13499999" algn="ctr" rotWithShape="0">
              <a:schemeClr val="bg2"/>
            </a:outerShdw>
          </a:effectLst>
        </p:spPr>
        <p:txBody>
          <a:bodyPr wrap="none" lIns="92075" tIns="46038" rIns="92075" bIns="46038" anchor="ctr"/>
          <a:lstStyle/>
          <a:p>
            <a:pPr algn="ctr"/>
            <a:r>
              <a:rPr lang="zh-CN" altLang="en-US" sz="3600" b="1">
                <a:latin typeface="Arial" panose="020B0604020202020204" pitchFamily="34" charset="0"/>
                <a:ea typeface="隶书" panose="02010509060101010101" pitchFamily="49" charset="-122"/>
              </a:rPr>
              <a:t>标</a:t>
            </a:r>
          </a:p>
          <a:p>
            <a:pPr algn="ctr"/>
            <a:r>
              <a:rPr lang="zh-CN" altLang="en-US" sz="3600" b="1">
                <a:latin typeface="Arial" panose="020B0604020202020204" pitchFamily="34" charset="0"/>
                <a:ea typeface="隶书" panose="02010509060101010101" pitchFamily="49" charset="-122"/>
              </a:rPr>
              <a:t>题</a:t>
            </a:r>
          </a:p>
        </p:txBody>
      </p:sp>
      <p:sp>
        <p:nvSpPr>
          <p:cNvPr id="16397" name="圆角矩形 16396"/>
          <p:cNvSpPr/>
          <p:nvPr/>
        </p:nvSpPr>
        <p:spPr>
          <a:xfrm>
            <a:off x="3056890" y="1875790"/>
            <a:ext cx="1485265" cy="1096645"/>
          </a:xfrm>
          <a:prstGeom prst="roundRect">
            <a:avLst/>
          </a:prstGeom>
          <a:solidFill>
            <a:schemeClr val="accent1">
              <a:lumMod val="60000"/>
              <a:lumOff val="40000"/>
            </a:schemeClr>
          </a:solidFill>
          <a:ln w="9525" cap="flat" cmpd="sng">
            <a:noFill/>
            <a:prstDash val="solid"/>
            <a:miter/>
            <a:headEnd type="none" w="med" len="med"/>
            <a:tailEnd type="none" w="med" len="med"/>
          </a:ln>
          <a:effectLst>
            <a:outerShdw dist="107763" dir="13499999" algn="ctr" rotWithShape="0">
              <a:schemeClr val="bg2"/>
            </a:outerShdw>
          </a:effectLst>
        </p:spPr>
        <p:txBody>
          <a:bodyPr wrap="none" lIns="92075" tIns="46038" rIns="92075" bIns="46038" anchor="ctr"/>
          <a:lstStyle/>
          <a:p>
            <a:pPr algn="ctr"/>
            <a:endParaRPr lang="en-US" altLang="zh-CN" sz="3600" b="1">
              <a:latin typeface="Arial" panose="020B0604020202020204" pitchFamily="34" charset="0"/>
              <a:ea typeface="隶书" panose="02010509060101010101" pitchFamily="49" charset="-122"/>
            </a:endParaRPr>
          </a:p>
          <a:p>
            <a:pPr algn="ctr"/>
            <a:r>
              <a:rPr lang="zh-CN" altLang="en-US" sz="3600" b="1">
                <a:latin typeface="Arial" panose="020B0604020202020204" pitchFamily="34" charset="0"/>
                <a:ea typeface="隶书" panose="02010509060101010101" pitchFamily="49" charset="-122"/>
              </a:rPr>
              <a:t>单行</a:t>
            </a:r>
          </a:p>
          <a:p>
            <a:pPr algn="ctr"/>
            <a:r>
              <a:rPr lang="zh-CN" altLang="en-US" sz="3600" b="1">
                <a:latin typeface="Arial" panose="020B0604020202020204" pitchFamily="34" charset="0"/>
                <a:ea typeface="隶书" panose="02010509060101010101" pitchFamily="49" charset="-122"/>
              </a:rPr>
              <a:t>标题</a:t>
            </a:r>
          </a:p>
          <a:p>
            <a:pPr algn="ctr"/>
            <a:endParaRPr lang="zh-CN" altLang="en-US" sz="3600" b="1">
              <a:latin typeface="Arial" panose="020B0604020202020204" pitchFamily="34" charset="0"/>
              <a:ea typeface="隶书" panose="02010509060101010101" pitchFamily="49" charset="-122"/>
            </a:endParaRPr>
          </a:p>
        </p:txBody>
      </p:sp>
      <p:sp>
        <p:nvSpPr>
          <p:cNvPr id="16398" name="圆角矩形 16397"/>
          <p:cNvSpPr/>
          <p:nvPr/>
        </p:nvSpPr>
        <p:spPr>
          <a:xfrm>
            <a:off x="3057525" y="4161155"/>
            <a:ext cx="1484630" cy="1173480"/>
          </a:xfrm>
          <a:prstGeom prst="roundRect">
            <a:avLst/>
          </a:prstGeom>
          <a:solidFill>
            <a:schemeClr val="accent1">
              <a:lumMod val="60000"/>
              <a:lumOff val="40000"/>
            </a:schemeClr>
          </a:solidFill>
          <a:ln w="9525" cap="flat" cmpd="sng">
            <a:noFill/>
            <a:prstDash val="solid"/>
            <a:miter/>
            <a:headEnd type="none" w="med" len="med"/>
            <a:tailEnd type="none" w="med" len="med"/>
          </a:ln>
          <a:effectLst>
            <a:outerShdw dist="107763" dir="13499999" algn="ctr" rotWithShape="0">
              <a:schemeClr val="bg2"/>
            </a:outerShdw>
          </a:effectLst>
        </p:spPr>
        <p:txBody>
          <a:bodyPr wrap="none" lIns="92075" tIns="46038" rIns="92075" bIns="46038" anchor="ctr"/>
          <a:lstStyle/>
          <a:p>
            <a:pPr algn="ctr"/>
            <a:r>
              <a:rPr lang="zh-CN" altLang="en-US" sz="3600" b="1">
                <a:latin typeface="Arial" panose="020B0604020202020204" pitchFamily="34" charset="0"/>
                <a:ea typeface="隶书" panose="02010509060101010101" pitchFamily="49" charset="-122"/>
              </a:rPr>
              <a:t>双行</a:t>
            </a:r>
          </a:p>
          <a:p>
            <a:pPr algn="ctr"/>
            <a:r>
              <a:rPr lang="zh-CN" altLang="en-US" sz="3600" b="1">
                <a:latin typeface="Arial" panose="020B0604020202020204" pitchFamily="34" charset="0"/>
                <a:ea typeface="隶书" panose="02010509060101010101" pitchFamily="49" charset="-122"/>
              </a:rPr>
              <a:t>标题</a:t>
            </a:r>
          </a:p>
        </p:txBody>
      </p:sp>
      <p:sp>
        <p:nvSpPr>
          <p:cNvPr id="16399" name="右箭头 16398"/>
          <p:cNvSpPr/>
          <p:nvPr/>
        </p:nvSpPr>
        <p:spPr>
          <a:xfrm>
            <a:off x="2059940" y="2057400"/>
            <a:ext cx="792163" cy="733425"/>
          </a:xfrm>
          <a:prstGeom prst="rightArrow">
            <a:avLst>
              <a:gd name="adj1" fmla="val 50000"/>
              <a:gd name="adj2" fmla="val 26977"/>
            </a:avLst>
          </a:prstGeom>
          <a:solidFill>
            <a:srgbClr val="00FF00">
              <a:alpha val="22000"/>
            </a:srgbClr>
          </a:solidFill>
          <a:ln w="9525" cap="flat" cmpd="sng">
            <a:noFill/>
            <a:prstDash val="solid"/>
            <a:miter/>
            <a:headEnd type="none" w="med" len="med"/>
            <a:tailEnd type="none" w="med" len="med"/>
          </a:ln>
          <a:effectLst>
            <a:outerShdw dist="107763" dir="13499999" algn="ctr" rotWithShape="0">
              <a:schemeClr val="bg2"/>
            </a:outerShdw>
          </a:effectLst>
        </p:spPr>
        <p:txBody>
          <a:bodyPr anchor="t"/>
          <a:lstStyle/>
          <a:p>
            <a:endParaRPr lang="zh-CN" altLang="en-US">
              <a:latin typeface="Arial" panose="020B0604020202020204" pitchFamily="34" charset="0"/>
              <a:ea typeface="宋体" panose="02010600030101010101" pitchFamily="2" charset="-122"/>
            </a:endParaRPr>
          </a:p>
        </p:txBody>
      </p:sp>
      <p:sp>
        <p:nvSpPr>
          <p:cNvPr id="16400" name="右箭头 16399"/>
          <p:cNvSpPr/>
          <p:nvPr/>
        </p:nvSpPr>
        <p:spPr>
          <a:xfrm>
            <a:off x="2119948" y="4380865"/>
            <a:ext cx="792162" cy="733425"/>
          </a:xfrm>
          <a:prstGeom prst="rightArrow">
            <a:avLst>
              <a:gd name="adj1" fmla="val 50000"/>
              <a:gd name="adj2" fmla="val 26977"/>
            </a:avLst>
          </a:prstGeom>
          <a:solidFill>
            <a:srgbClr val="00FF00">
              <a:alpha val="22000"/>
            </a:srgbClr>
          </a:solidFill>
          <a:ln w="9525" cap="flat" cmpd="sng">
            <a:noFill/>
            <a:prstDash val="solid"/>
            <a:miter/>
            <a:headEnd type="none" w="med" len="med"/>
            <a:tailEnd type="none" w="med" len="med"/>
          </a:ln>
          <a:effectLst>
            <a:outerShdw dist="107763" dir="13499999" algn="ctr" rotWithShape="0">
              <a:schemeClr val="bg2"/>
            </a:outerShdw>
          </a:effectLst>
        </p:spPr>
        <p:txBody>
          <a:bodyPr anchor="t"/>
          <a:lstStyle/>
          <a:p>
            <a:endParaRPr lang="zh-CN" altLang="en-US">
              <a:latin typeface="Arial" panose="020B0604020202020204" pitchFamily="34" charset="0"/>
              <a:ea typeface="宋体" panose="02010600030101010101" pitchFamily="2" charset="-122"/>
            </a:endParaRPr>
          </a:p>
        </p:txBody>
      </p:sp>
      <p:sp>
        <p:nvSpPr>
          <p:cNvPr id="16401" name="圆角矩形 16400"/>
          <p:cNvSpPr/>
          <p:nvPr/>
        </p:nvSpPr>
        <p:spPr>
          <a:xfrm>
            <a:off x="4910455" y="1295400"/>
            <a:ext cx="6260465" cy="1942925"/>
          </a:xfrm>
          <a:prstGeom prst="roundRect">
            <a:avLst/>
          </a:prstGeom>
          <a:solidFill>
            <a:schemeClr val="accent1">
              <a:lumMod val="40000"/>
              <a:lumOff val="60000"/>
            </a:schemeClr>
          </a:solidFill>
          <a:ln w="9525" cap="flat" cmpd="sng">
            <a:noFill/>
            <a:prstDash val="solid"/>
            <a:miter/>
            <a:headEnd type="none" w="med" len="med"/>
            <a:tailEnd type="none" w="med" len="med"/>
          </a:ln>
        </p:spPr>
        <p:txBody>
          <a:bodyPr wrap="square" anchor="t">
            <a:spAutoFit/>
          </a:bodyPr>
          <a:lstStyle/>
          <a:p>
            <a:r>
              <a:rPr lang="en-US" altLang="zh-CN" sz="2800" b="1">
                <a:latin typeface="Times New Roman" panose="02020603050405020304" pitchFamily="18" charset="0"/>
                <a:ea typeface="宋体" panose="02010600030101010101" pitchFamily="2" charset="-122"/>
              </a:rPr>
              <a:t>     </a:t>
            </a:r>
            <a:r>
              <a:rPr lang="en-US" altLang="zh-CN" sz="2800" b="1">
                <a:latin typeface="微软雅黑" panose="020B0503020204020204" charset="-122"/>
                <a:ea typeface="微软雅黑"/>
                <a:cs typeface="微软雅黑" panose="020B0503020204020204" charset="-122"/>
              </a:rPr>
              <a:t>  </a:t>
            </a:r>
            <a:r>
              <a:rPr lang="zh-CN" altLang="en-US" sz="2800" b="1">
                <a:latin typeface="微软雅黑" panose="020B0503020204020204" charset="-122"/>
                <a:ea typeface="微软雅黑"/>
                <a:cs typeface="微软雅黑" panose="020B0503020204020204" charset="-122"/>
              </a:rPr>
              <a:t>概括简报内容</a:t>
            </a:r>
            <a:r>
              <a:rPr lang="en-US" altLang="zh-CN" sz="2800" b="1">
                <a:latin typeface="微软雅黑" panose="020B0503020204020204" charset="-122"/>
                <a:ea typeface="微软雅黑"/>
                <a:cs typeface="微软雅黑" panose="020B0503020204020204" charset="-122"/>
              </a:rPr>
              <a:t>,</a:t>
            </a:r>
            <a:r>
              <a:rPr lang="zh-CN" altLang="en-US" sz="2800" b="1">
                <a:latin typeface="微软雅黑" panose="020B0503020204020204" charset="-122"/>
                <a:ea typeface="微软雅黑"/>
                <a:cs typeface="微软雅黑" panose="020B0503020204020204" charset="-122"/>
              </a:rPr>
              <a:t>揭示反映问题的意义、主题。</a:t>
            </a:r>
            <a:endParaRPr lang="zh-CN" altLang="en-US" sz="2800" b="1">
              <a:latin typeface="Times New Roman" panose="02020603050405020304" pitchFamily="18" charset="0"/>
              <a:ea typeface="宋体" panose="02010600030101010101" pitchFamily="2" charset="-122"/>
            </a:endParaRPr>
          </a:p>
          <a:p>
            <a:r>
              <a:rPr lang="zh-CN" altLang="en-US" sz="2800" b="1">
                <a:solidFill>
                  <a:schemeClr val="tx1"/>
                </a:solidFill>
                <a:latin typeface="Times New Roman" panose="02020603050405020304" pitchFamily="18" charset="0"/>
                <a:ea typeface="宋体" panose="02010600030101010101" pitchFamily="2" charset="-122"/>
              </a:rPr>
              <a:t>      </a:t>
            </a:r>
            <a:r>
              <a:rPr lang="zh-CN" altLang="en-US" sz="2800" b="1">
                <a:solidFill>
                  <a:schemeClr val="tx1"/>
                </a:solidFill>
                <a:latin typeface="楷体" panose="02010609060101010101" charset="-122"/>
                <a:ea typeface="楷体" panose="02010609060101010101" charset="-122"/>
                <a:cs typeface="楷体" panose="02010609060101010101" charset="-122"/>
              </a:rPr>
              <a:t>例如：</a:t>
            </a:r>
            <a:endParaRPr lang="zh-CN" altLang="en-US" sz="2800" b="1">
              <a:solidFill>
                <a:schemeClr val="tx1"/>
              </a:solidFill>
              <a:latin typeface="Times New Roman" panose="02020603050405020304" pitchFamily="18" charset="0"/>
              <a:ea typeface="宋体" panose="02010600030101010101" pitchFamily="2" charset="-122"/>
            </a:endParaRPr>
          </a:p>
          <a:p>
            <a:r>
              <a:rPr lang="en-US" altLang="zh-CN" sz="2400" b="1">
                <a:solidFill>
                  <a:schemeClr val="accent5">
                    <a:lumMod val="50000"/>
                  </a:schemeClr>
                </a:solidFill>
                <a:effectLst>
                  <a:outerShdw blurRad="38100" dist="19050" dir="2700000" algn="tl" rotWithShape="0">
                    <a:schemeClr val="dk1">
                      <a:alpha val="40000"/>
                    </a:schemeClr>
                  </a:outerShdw>
                </a:effectLst>
                <a:latin typeface="楷体" panose="02010609060101010101" charset="-122"/>
                <a:ea typeface="楷体" panose="02010609060101010101" charset="-122"/>
              </a:rPr>
              <a:t>  《</a:t>
            </a:r>
            <a:r>
              <a:rPr lang="zh-CN" altLang="en-US" sz="2400" b="1">
                <a:solidFill>
                  <a:schemeClr val="accent5">
                    <a:lumMod val="50000"/>
                  </a:schemeClr>
                </a:solidFill>
                <a:effectLst>
                  <a:outerShdw blurRad="38100" dist="19050" dir="2700000" algn="tl" rotWithShape="0">
                    <a:schemeClr val="dk1">
                      <a:alpha val="40000"/>
                    </a:schemeClr>
                  </a:outerShdw>
                </a:effectLst>
                <a:latin typeface="楷体" panose="02010609060101010101" charset="-122"/>
                <a:ea typeface="楷体" panose="02010609060101010101" charset="-122"/>
              </a:rPr>
              <a:t>有关人士对明年宏观调控的建议</a:t>
            </a:r>
            <a:r>
              <a:rPr lang="en-US" altLang="zh-CN" sz="2400" b="1">
                <a:solidFill>
                  <a:schemeClr val="accent5">
                    <a:lumMod val="50000"/>
                  </a:schemeClr>
                </a:solidFill>
                <a:effectLst>
                  <a:outerShdw blurRad="38100" dist="19050" dir="2700000" algn="tl" rotWithShape="0">
                    <a:schemeClr val="dk1">
                      <a:alpha val="40000"/>
                    </a:schemeClr>
                  </a:outerShdw>
                </a:effectLst>
                <a:latin typeface="楷体" panose="02010609060101010101" charset="-122"/>
                <a:ea typeface="楷体" panose="02010609060101010101" charset="-122"/>
              </a:rPr>
              <a:t>》</a:t>
            </a:r>
          </a:p>
        </p:txBody>
      </p:sp>
      <p:grpSp>
        <p:nvGrpSpPr>
          <p:cNvPr id="15" name="组合 14"/>
          <p:cNvGrpSpPr/>
          <p:nvPr/>
        </p:nvGrpSpPr>
        <p:grpSpPr>
          <a:xfrm>
            <a:off x="152400" y="132080"/>
            <a:ext cx="11901170" cy="6577330"/>
            <a:chOff x="240" y="208"/>
            <a:chExt cx="18742" cy="10358"/>
          </a:xfrm>
        </p:grpSpPr>
        <p:sp>
          <p:nvSpPr>
            <p:cNvPr id="8" name="矩形 7"/>
            <p:cNvSpPr/>
            <p:nvPr/>
          </p:nvSpPr>
          <p:spPr>
            <a:xfrm>
              <a:off x="240" y="208"/>
              <a:ext cx="18742" cy="10358"/>
            </a:xfrm>
            <a:prstGeom prst="rect">
              <a:avLst/>
            </a:prstGeom>
            <a:noFill/>
            <a:ln w="12700"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半闭框 1"/>
            <p:cNvSpPr/>
            <p:nvPr/>
          </p:nvSpPr>
          <p:spPr>
            <a:xfrm>
              <a:off x="656"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 name="半闭框 2"/>
            <p:cNvSpPr/>
            <p:nvPr/>
          </p:nvSpPr>
          <p:spPr>
            <a:xfrm rot="5400000">
              <a:off x="16747"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 name="半闭框 3"/>
            <p:cNvSpPr/>
            <p:nvPr/>
          </p:nvSpPr>
          <p:spPr>
            <a:xfrm rot="10800000">
              <a:off x="16747"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半闭框 4"/>
            <p:cNvSpPr/>
            <p:nvPr/>
          </p:nvSpPr>
          <p:spPr>
            <a:xfrm rot="16200000">
              <a:off x="656"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7" name="矩形 6"/>
          <p:cNvSpPr/>
          <p:nvPr/>
        </p:nvSpPr>
        <p:spPr>
          <a:xfrm>
            <a:off x="0" y="549275"/>
            <a:ext cx="584200" cy="645160"/>
          </a:xfrm>
          <a:prstGeom prst="rect">
            <a:avLst/>
          </a:prstGeom>
          <a:solidFill>
            <a:srgbClr val="AECD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583554" y="549275"/>
            <a:ext cx="3508002" cy="645160"/>
          </a:xfrm>
          <a:prstGeom prst="rect">
            <a:avLst/>
          </a:prstGeom>
          <a:noFill/>
        </p:spPr>
        <p:txBody>
          <a:bodyPr wrap="square" rtlCol="0">
            <a:spAutoFit/>
          </a:bodyPr>
          <a:lstStyle>
            <a:defPPr>
              <a:defRPr lang="zh-CN"/>
            </a:defPPr>
            <a:lvl1pPr algn="dist">
              <a:defRPr sz="3600">
                <a:solidFill>
                  <a:srgbClr val="F8E095"/>
                </a:solidFill>
                <a:latin typeface="思源宋体" panose="02020700000000000000" pitchFamily="18" charset="-122"/>
                <a:ea typeface="思源宋体" panose="02020700000000000000" pitchFamily="18" charset="-122"/>
              </a:defRPr>
            </a:lvl1pPr>
          </a:lstStyle>
          <a:p>
            <a:pPr algn="l"/>
            <a:r>
              <a:rPr lang="zh-CN" altLang="en-US" b="1">
                <a:solidFill>
                  <a:schemeClr val="tx1">
                    <a:lumMod val="85000"/>
                    <a:lumOff val="15000"/>
                  </a:schemeClr>
                </a:solidFill>
                <a:uFillTx/>
                <a:latin typeface="+mn-ea"/>
                <a:ea typeface="+mn-ea"/>
                <a:cs typeface="+mn-lt"/>
                <a:sym typeface="+mn-ea"/>
              </a:rPr>
              <a:t>标题</a:t>
            </a:r>
            <a:r>
              <a:rPr lang="en-US" altLang="zh-CN" b="1">
                <a:solidFill>
                  <a:schemeClr val="tx1">
                    <a:lumMod val="85000"/>
                    <a:lumOff val="15000"/>
                  </a:schemeClr>
                </a:solidFill>
                <a:uFillTx/>
                <a:latin typeface="+mn-ea"/>
                <a:ea typeface="+mn-ea"/>
                <a:cs typeface="+mn-lt"/>
                <a:sym typeface="+mn-ea"/>
              </a:rPr>
              <a:t>-</a:t>
            </a:r>
            <a:r>
              <a:rPr lang="zh-CN" altLang="en-US" b="1">
                <a:solidFill>
                  <a:schemeClr val="tx1">
                    <a:lumMod val="85000"/>
                    <a:lumOff val="15000"/>
                  </a:schemeClr>
                </a:solidFill>
                <a:uFillTx/>
                <a:latin typeface="+mn-ea"/>
                <a:ea typeface="+mn-ea"/>
                <a:cs typeface="+mn-lt"/>
                <a:sym typeface="+mn-ea"/>
              </a:rPr>
              <a:t>写法</a:t>
            </a:r>
          </a:p>
        </p:txBody>
      </p:sp>
      <p:cxnSp>
        <p:nvCxnSpPr>
          <p:cNvPr id="10" name="直接连接符 9"/>
          <p:cNvCxnSpPr/>
          <p:nvPr/>
        </p:nvCxnSpPr>
        <p:spPr>
          <a:xfrm flipV="1">
            <a:off x="744471" y="1191895"/>
            <a:ext cx="2313394" cy="2540"/>
          </a:xfrm>
          <a:prstGeom prst="line">
            <a:avLst/>
          </a:prstGeom>
          <a:ln w="158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8" fill="hold" grpId="0" nodeType="clickEffect">
                                  <p:stCondLst>
                                    <p:cond delay="0"/>
                                  </p:stCondLst>
                                  <p:childTnLst>
                                    <p:set>
                                      <p:cBhvr>
                                        <p:cTn id="6" dur="500" fill="hold">
                                          <p:stCondLst>
                                            <p:cond delay="0"/>
                                          </p:stCondLst>
                                        </p:cTn>
                                        <p:tgtEl>
                                          <p:spTgt spid="16396"/>
                                        </p:tgtEl>
                                        <p:attrNameLst>
                                          <p:attrName>style.visibility</p:attrName>
                                        </p:attrNameLst>
                                      </p:cBhvr>
                                      <p:to>
                                        <p:strVal val="visible"/>
                                      </p:to>
                                    </p:set>
                                    <p:anim calcmode="lin" valueType="num">
                                      <p:cBhvr additive="base">
                                        <p:cTn id="7" dur="500" fill="hold"/>
                                        <p:tgtEl>
                                          <p:spTgt spid="16396"/>
                                        </p:tgtEl>
                                        <p:attrNameLst>
                                          <p:attrName>ppt_x</p:attrName>
                                        </p:attrNameLst>
                                      </p:cBhvr>
                                      <p:tavLst>
                                        <p:tav tm="0">
                                          <p:val>
                                            <p:strVal val="0-#ppt_w/2"/>
                                          </p:val>
                                        </p:tav>
                                        <p:tav tm="100000">
                                          <p:val>
                                            <p:strVal val="#ppt_x"/>
                                          </p:val>
                                        </p:tav>
                                      </p:tavLst>
                                    </p:anim>
                                    <p:anim calcmode="lin" valueType="num">
                                      <p:cBhvr additive="base">
                                        <p:cTn id="8" dur="500" fill="hold"/>
                                        <p:tgtEl>
                                          <p:spTgt spid="1639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10" presetClass="entr" presetSubtype="0" fill="hold" nodeType="afterEffect">
                                  <p:stCondLst>
                                    <p:cond delay="0"/>
                                  </p:stCondLst>
                                  <p:childTnLst>
                                    <p:set>
                                      <p:cBhvr>
                                        <p:cTn id="11" dur="1" fill="hold">
                                          <p:stCondLst>
                                            <p:cond delay="0"/>
                                          </p:stCondLst>
                                        </p:cTn>
                                        <p:tgtEl>
                                          <p:spTgt spid="16399"/>
                                        </p:tgtEl>
                                        <p:attrNameLst>
                                          <p:attrName>style.visibility</p:attrName>
                                        </p:attrNameLst>
                                      </p:cBhvr>
                                      <p:to>
                                        <p:strVal val="visible"/>
                                      </p:to>
                                    </p:set>
                                    <p:animEffect transition="in" filter="fade">
                                      <p:cBhvr>
                                        <p:cTn id="12" dur="500"/>
                                        <p:tgtEl>
                                          <p:spTgt spid="16399"/>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 presetClass="entr" presetSubtype="4" fill="hold" grpId="0" nodeType="clickEffect">
                                  <p:stCondLst>
                                    <p:cond delay="0"/>
                                  </p:stCondLst>
                                  <p:childTnLst>
                                    <p:set>
                                      <p:cBhvr>
                                        <p:cTn id="16" dur="1000" fill="hold">
                                          <p:stCondLst>
                                            <p:cond delay="0"/>
                                          </p:stCondLst>
                                        </p:cTn>
                                        <p:tgtEl>
                                          <p:spTgt spid="16397"/>
                                        </p:tgtEl>
                                        <p:attrNameLst>
                                          <p:attrName>style.visibility</p:attrName>
                                        </p:attrNameLst>
                                      </p:cBhvr>
                                      <p:to>
                                        <p:strVal val="visible"/>
                                      </p:to>
                                    </p:set>
                                    <p:anim calcmode="lin" valueType="num">
                                      <p:cBhvr additive="base">
                                        <p:cTn id="17" dur="1000" fill="hold"/>
                                        <p:tgtEl>
                                          <p:spTgt spid="16397"/>
                                        </p:tgtEl>
                                        <p:attrNameLst>
                                          <p:attrName>ppt_x</p:attrName>
                                        </p:attrNameLst>
                                      </p:cBhvr>
                                      <p:tavLst>
                                        <p:tav tm="0">
                                          <p:val>
                                            <p:strVal val="#ppt_x"/>
                                          </p:val>
                                        </p:tav>
                                        <p:tav tm="100000">
                                          <p:val>
                                            <p:strVal val="#ppt_x"/>
                                          </p:val>
                                        </p:tav>
                                      </p:tavLst>
                                    </p:anim>
                                    <p:anim calcmode="lin" valueType="num">
                                      <p:cBhvr additive="base">
                                        <p:cTn id="18" dur="1000" fill="hold"/>
                                        <p:tgtEl>
                                          <p:spTgt spid="16397"/>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1000"/>
                            </p:stCondLst>
                            <p:childTnLst>
                              <p:par>
                                <p:cTn id="20" presetID="10" presetClass="entr" presetSubtype="0" fill="hold" grpId="0" nodeType="afterEffect">
                                  <p:stCondLst>
                                    <p:cond delay="0"/>
                                  </p:stCondLst>
                                  <p:childTnLst>
                                    <p:set>
                                      <p:cBhvr>
                                        <p:cTn id="21" dur="1000" fill="hold">
                                          <p:stCondLst>
                                            <p:cond delay="0"/>
                                          </p:stCondLst>
                                        </p:cTn>
                                        <p:tgtEl>
                                          <p:spTgt spid="16401"/>
                                        </p:tgtEl>
                                        <p:attrNameLst>
                                          <p:attrName>style.visibility</p:attrName>
                                        </p:attrNameLst>
                                      </p:cBhvr>
                                      <p:to>
                                        <p:strVal val="visible"/>
                                      </p:to>
                                    </p:set>
                                    <p:animEffect transition="in" filter="fade">
                                      <p:cBhvr>
                                        <p:cTn id="22" dur="1000"/>
                                        <p:tgtEl>
                                          <p:spTgt spid="16401"/>
                                        </p:tgtEl>
                                      </p:cBhvr>
                                    </p:animEffect>
                                  </p:childTnLst>
                                </p:cTn>
                              </p:par>
                            </p:childTnLst>
                          </p:cTn>
                        </p:par>
                        <p:par>
                          <p:cTn id="23" fill="hold" nodeType="afterGroup">
                            <p:stCondLst>
                              <p:cond delay="2000"/>
                            </p:stCondLst>
                            <p:childTnLst>
                              <p:par>
                                <p:cTn id="24" presetID="10" presetClass="entr" presetSubtype="0" fill="hold" nodeType="afterEffect">
                                  <p:stCondLst>
                                    <p:cond delay="0"/>
                                  </p:stCondLst>
                                  <p:childTnLst>
                                    <p:set>
                                      <p:cBhvr>
                                        <p:cTn id="25" dur="1" fill="hold">
                                          <p:stCondLst>
                                            <p:cond delay="0"/>
                                          </p:stCondLst>
                                        </p:cTn>
                                        <p:tgtEl>
                                          <p:spTgt spid="16400"/>
                                        </p:tgtEl>
                                        <p:attrNameLst>
                                          <p:attrName>style.visibility</p:attrName>
                                        </p:attrNameLst>
                                      </p:cBhvr>
                                      <p:to>
                                        <p:strVal val="visible"/>
                                      </p:to>
                                    </p:set>
                                    <p:animEffect transition="in" filter="fade">
                                      <p:cBhvr>
                                        <p:cTn id="26" dur="500"/>
                                        <p:tgtEl>
                                          <p:spTgt spid="16400"/>
                                        </p:tgtEl>
                                      </p:cBhvr>
                                    </p:animEffect>
                                  </p:childTnLst>
                                </p:cTn>
                              </p:par>
                            </p:childTnLst>
                          </p:cTn>
                        </p:par>
                      </p:childTnLst>
                    </p:cTn>
                  </p:par>
                  <p:par>
                    <p:cTn id="27" fill="hold" nodeType="clickPar">
                      <p:stCondLst>
                        <p:cond delay="indefinite"/>
                      </p:stCondLst>
                      <p:childTnLst>
                        <p:par>
                          <p:cTn id="28" fill="hold" nodeType="after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398"/>
                                        </p:tgtEl>
                                        <p:attrNameLst>
                                          <p:attrName>style.visibility</p:attrName>
                                        </p:attrNameLst>
                                      </p:cBhvr>
                                      <p:to>
                                        <p:strVal val="visible"/>
                                      </p:to>
                                    </p:set>
                                    <p:anim calcmode="lin" valueType="num">
                                      <p:cBhvr additive="base">
                                        <p:cTn id="31" dur="500" fill="hold"/>
                                        <p:tgtEl>
                                          <p:spTgt spid="16398"/>
                                        </p:tgtEl>
                                        <p:attrNameLst>
                                          <p:attrName>ppt_x</p:attrName>
                                        </p:attrNameLst>
                                      </p:cBhvr>
                                      <p:tavLst>
                                        <p:tav tm="0">
                                          <p:val>
                                            <p:strVal val="#ppt_x"/>
                                          </p:val>
                                        </p:tav>
                                        <p:tav tm="100000">
                                          <p:val>
                                            <p:strVal val="#ppt_x"/>
                                          </p:val>
                                        </p:tav>
                                      </p:tavLst>
                                    </p:anim>
                                    <p:anim calcmode="lin" valueType="num">
                                      <p:cBhvr additive="base">
                                        <p:cTn id="32" dur="500" fill="hold"/>
                                        <p:tgtEl>
                                          <p:spTgt spid="16398"/>
                                        </p:tgtEl>
                                        <p:attrNameLst>
                                          <p:attrName>ppt_y</p:attrName>
                                        </p:attrNameLst>
                                      </p:cBhvr>
                                      <p:tavLst>
                                        <p:tav tm="0">
                                          <p:val>
                                            <p:strVal val="1+#ppt_h/2"/>
                                          </p:val>
                                        </p:tav>
                                        <p:tav tm="100000">
                                          <p:val>
                                            <p:strVal val="#ppt_y"/>
                                          </p:val>
                                        </p:tav>
                                      </p:tavLst>
                                    </p:anim>
                                  </p:childTnLst>
                                </p:cTn>
                              </p:par>
                            </p:childTnLst>
                          </p:cTn>
                        </p:par>
                        <p:par>
                          <p:cTn id="33" fill="hold" nodeType="afterGroup">
                            <p:stCondLst>
                              <p:cond delay="500"/>
                            </p:stCondLst>
                            <p:childTnLst>
                              <p:par>
                                <p:cTn id="34" presetID="10" presetClass="entr" presetSubtype="0" fill="hold" grpId="0" nodeType="afterEffect">
                                  <p:stCondLst>
                                    <p:cond delay="0"/>
                                  </p:stCondLst>
                                  <p:childTnLst>
                                    <p:set>
                                      <p:cBhvr>
                                        <p:cTn id="35" dur="1000" fill="hold">
                                          <p:stCondLst>
                                            <p:cond delay="0"/>
                                          </p:stCondLst>
                                        </p:cTn>
                                        <p:tgtEl>
                                          <p:spTgt spid="16394"/>
                                        </p:tgtEl>
                                        <p:attrNameLst>
                                          <p:attrName>style.visibility</p:attrName>
                                        </p:attrNameLst>
                                      </p:cBhvr>
                                      <p:to>
                                        <p:strVal val="visible"/>
                                      </p:to>
                                    </p:set>
                                    <p:animEffect transition="in" filter="fade">
                                      <p:cBhvr>
                                        <p:cTn id="36" dur="1000"/>
                                        <p:tgtEl>
                                          <p:spTgt spid="163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4" grpId="0" animBg="1"/>
      <p:bldP spid="16396" grpId="0" animBg="1"/>
      <p:bldP spid="16397" grpId="0" animBg="1"/>
      <p:bldP spid="16398" grpId="0" animBg="1"/>
      <p:bldP spid="1640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tretch>
            <a:fillRect/>
          </a:stretch>
        </a:blipFill>
        <a:effectLst/>
      </p:bgPr>
    </p:bg>
    <p:spTree>
      <p:nvGrpSpPr>
        <p:cNvPr id="1" name=""/>
        <p:cNvGrpSpPr/>
        <p:nvPr/>
      </p:nvGrpSpPr>
      <p:grpSpPr>
        <a:xfrm>
          <a:off x="0" y="0"/>
          <a:ext cx="0" cy="0"/>
          <a:chOff x="0" y="0"/>
          <a:chExt cx="0" cy="0"/>
        </a:xfrm>
      </p:grpSpPr>
      <p:grpSp>
        <p:nvGrpSpPr>
          <p:cNvPr id="15" name="组合 14"/>
          <p:cNvGrpSpPr/>
          <p:nvPr/>
        </p:nvGrpSpPr>
        <p:grpSpPr>
          <a:xfrm>
            <a:off x="152400" y="132080"/>
            <a:ext cx="11901170" cy="6577330"/>
            <a:chOff x="240" y="208"/>
            <a:chExt cx="18742" cy="10358"/>
          </a:xfrm>
        </p:grpSpPr>
        <p:sp>
          <p:nvSpPr>
            <p:cNvPr id="8" name="矩形 7"/>
            <p:cNvSpPr/>
            <p:nvPr/>
          </p:nvSpPr>
          <p:spPr>
            <a:xfrm>
              <a:off x="240" y="208"/>
              <a:ext cx="18742" cy="10358"/>
            </a:xfrm>
            <a:prstGeom prst="rect">
              <a:avLst/>
            </a:prstGeom>
            <a:noFill/>
            <a:ln w="12700"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半闭框 1"/>
            <p:cNvSpPr/>
            <p:nvPr/>
          </p:nvSpPr>
          <p:spPr>
            <a:xfrm>
              <a:off x="656"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 name="半闭框 2"/>
            <p:cNvSpPr/>
            <p:nvPr/>
          </p:nvSpPr>
          <p:spPr>
            <a:xfrm rot="5400000">
              <a:off x="16747"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 name="半闭框 3"/>
            <p:cNvSpPr/>
            <p:nvPr/>
          </p:nvSpPr>
          <p:spPr>
            <a:xfrm rot="10800000">
              <a:off x="16747"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半闭框 4"/>
            <p:cNvSpPr/>
            <p:nvPr/>
          </p:nvSpPr>
          <p:spPr>
            <a:xfrm rot="16200000">
              <a:off x="656"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7" name="矩形 6"/>
          <p:cNvSpPr/>
          <p:nvPr/>
        </p:nvSpPr>
        <p:spPr>
          <a:xfrm>
            <a:off x="0" y="549275"/>
            <a:ext cx="584200" cy="645160"/>
          </a:xfrm>
          <a:prstGeom prst="rect">
            <a:avLst/>
          </a:prstGeom>
          <a:solidFill>
            <a:srgbClr val="AECD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a:xfrm flipV="1">
            <a:off x="744471" y="1191895"/>
            <a:ext cx="2313394" cy="2540"/>
          </a:xfrm>
          <a:prstGeom prst="line">
            <a:avLst/>
          </a:prstGeom>
          <a:ln w="158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583554" y="549275"/>
            <a:ext cx="3508002" cy="645160"/>
          </a:xfrm>
          <a:prstGeom prst="rect">
            <a:avLst/>
          </a:prstGeom>
          <a:noFill/>
        </p:spPr>
        <p:txBody>
          <a:bodyPr wrap="square" rtlCol="0">
            <a:spAutoFit/>
          </a:bodyPr>
          <a:lstStyle>
            <a:defPPr>
              <a:defRPr lang="zh-CN"/>
            </a:defPPr>
            <a:lvl1pPr algn="dist">
              <a:defRPr sz="3600">
                <a:solidFill>
                  <a:srgbClr val="F8E095"/>
                </a:solidFill>
                <a:latin typeface="思源宋体" panose="02020700000000000000" pitchFamily="18" charset="-122"/>
                <a:ea typeface="思源宋体" panose="02020700000000000000" pitchFamily="18" charset="-122"/>
              </a:defRPr>
            </a:lvl1pPr>
          </a:lstStyle>
          <a:p>
            <a:pPr algn="l"/>
            <a:r>
              <a:rPr lang="zh-CN" altLang="en-US" b="1">
                <a:solidFill>
                  <a:schemeClr val="tx1">
                    <a:lumMod val="85000"/>
                    <a:lumOff val="15000"/>
                  </a:schemeClr>
                </a:solidFill>
                <a:uFillTx/>
                <a:latin typeface="+mn-ea"/>
                <a:ea typeface="+mn-ea"/>
                <a:cs typeface="+mn-lt"/>
                <a:sym typeface="+mn-ea"/>
              </a:rPr>
              <a:t>导语</a:t>
            </a:r>
            <a:r>
              <a:rPr lang="en-US" altLang="zh-CN" b="1">
                <a:solidFill>
                  <a:schemeClr val="tx1">
                    <a:lumMod val="85000"/>
                    <a:lumOff val="15000"/>
                  </a:schemeClr>
                </a:solidFill>
                <a:uFillTx/>
                <a:latin typeface="+mn-ea"/>
                <a:ea typeface="+mn-ea"/>
                <a:cs typeface="+mn-lt"/>
                <a:sym typeface="+mn-ea"/>
              </a:rPr>
              <a:t>-</a:t>
            </a:r>
            <a:r>
              <a:rPr lang="zh-CN" altLang="en-US" b="1">
                <a:solidFill>
                  <a:schemeClr val="tx1">
                    <a:lumMod val="85000"/>
                    <a:lumOff val="15000"/>
                  </a:schemeClr>
                </a:solidFill>
                <a:uFillTx/>
                <a:latin typeface="+mn-ea"/>
                <a:ea typeface="+mn-ea"/>
                <a:cs typeface="+mn-lt"/>
                <a:sym typeface="+mn-ea"/>
              </a:rPr>
              <a:t>写法</a:t>
            </a:r>
          </a:p>
        </p:txBody>
      </p:sp>
      <p:pic>
        <p:nvPicPr>
          <p:cNvPr id="10" name="图片 2"/>
          <p:cNvPicPr>
            <a:picLocks noChangeAspect="1"/>
          </p:cNvPicPr>
          <p:nvPr/>
        </p:nvPicPr>
        <p:blipFill>
          <a:blip r:embed="rId3" cstate="print"/>
          <a:stretch>
            <a:fillRect/>
          </a:stretch>
        </p:blipFill>
        <p:spPr>
          <a:xfrm>
            <a:off x="-194945" y="3296285"/>
            <a:ext cx="2933700" cy="3170555"/>
          </a:xfrm>
          <a:prstGeom prst="rect">
            <a:avLst/>
          </a:prstGeom>
          <a:noFill/>
          <a:ln w="9525">
            <a:noFill/>
          </a:ln>
        </p:spPr>
      </p:pic>
      <p:sp>
        <p:nvSpPr>
          <p:cNvPr id="64533" name="圆角矩形 64532"/>
          <p:cNvSpPr/>
          <p:nvPr/>
        </p:nvSpPr>
        <p:spPr>
          <a:xfrm>
            <a:off x="2452370" y="1539240"/>
            <a:ext cx="8279765" cy="3585210"/>
          </a:xfrm>
          <a:prstGeom prst="roundRect">
            <a:avLst>
              <a:gd name="adj" fmla="val 16667"/>
            </a:avLst>
          </a:prstGeom>
          <a:solidFill>
            <a:schemeClr val="accent1">
              <a:lumMod val="75000"/>
            </a:schemeClr>
          </a:solidFill>
          <a:ln w="38100" cap="flat" cmpd="sng">
            <a:noFill/>
            <a:prstDash val="solid"/>
            <a:headEnd type="none" w="med" len="med"/>
            <a:tailEnd type="none" w="med" len="med"/>
          </a:ln>
        </p:spPr>
        <p:txBody>
          <a:bodyPr wrap="none" anchor="ctr"/>
          <a:lstStyle/>
          <a:p>
            <a:pPr algn="l">
              <a:lnSpc>
                <a:spcPct val="100000"/>
              </a:lnSpc>
              <a:spcBef>
                <a:spcPct val="0"/>
              </a:spcBef>
            </a:pPr>
            <a:r>
              <a:rPr lang="en-US" altLang="zh-CN" sz="2800">
                <a:solidFill>
                  <a:schemeClr val="tx1"/>
                </a:solidFill>
                <a:latin typeface="黑体" panose="02010609060101010101" charset="-122"/>
                <a:ea typeface="黑体" panose="02010609060101010101" charset="-122"/>
                <a:cs typeface="黑体" panose="02010609060101010101" charset="-122"/>
              </a:rPr>
              <a:t>   </a:t>
            </a:r>
            <a:endParaRPr lang="zh-CN" altLang="en-US" sz="2400" b="1">
              <a:solidFill>
                <a:schemeClr val="tx1"/>
              </a:solidFill>
              <a:latin typeface="+mn-ea"/>
              <a:cs typeface="+mn-ea"/>
            </a:endParaRPr>
          </a:p>
        </p:txBody>
      </p:sp>
      <p:sp>
        <p:nvSpPr>
          <p:cNvPr id="11" name="文本框 10"/>
          <p:cNvSpPr txBox="1"/>
          <p:nvPr/>
        </p:nvSpPr>
        <p:spPr>
          <a:xfrm>
            <a:off x="2738755" y="1901190"/>
            <a:ext cx="7613650" cy="2861310"/>
          </a:xfrm>
          <a:prstGeom prst="rect">
            <a:avLst/>
          </a:prstGeom>
          <a:noFill/>
        </p:spPr>
        <p:txBody>
          <a:bodyPr wrap="square" rtlCol="0">
            <a:spAutoFit/>
          </a:bodyPr>
          <a:lstStyle/>
          <a:p>
            <a:pPr algn="just">
              <a:lnSpc>
                <a:spcPct val="100000"/>
              </a:lnSpc>
              <a:spcBef>
                <a:spcPct val="0"/>
              </a:spcBef>
            </a:pPr>
            <a:r>
              <a:rPr lang="en-US" altLang="zh-CN" sz="3200">
                <a:solidFill>
                  <a:schemeClr val="bg1"/>
                </a:solidFill>
                <a:latin typeface="黑体" panose="02010609060101010101" charset="-122"/>
                <a:ea typeface="黑体" panose="02010609060101010101" charset="-122"/>
                <a:cs typeface="黑体" panose="02010609060101010101" charset="-122"/>
                <a:sym typeface="+mn-ea"/>
              </a:rPr>
              <a:t>  </a:t>
            </a:r>
            <a:r>
              <a:rPr lang="en-US" altLang="zh-CN" sz="3200">
                <a:solidFill>
                  <a:schemeClr val="bg1"/>
                </a:solidFill>
                <a:latin typeface="楷体" panose="02010609060101010101" charset="-122"/>
                <a:ea typeface="楷体" panose="02010609060101010101" charset="-122"/>
                <a:cs typeface="楷体" panose="02010609060101010101" charset="-122"/>
                <a:sym typeface="+mn-ea"/>
              </a:rPr>
              <a:t> </a:t>
            </a:r>
            <a:r>
              <a:rPr lang="zh-CN" altLang="en-US" sz="3600" b="1">
                <a:solidFill>
                  <a:schemeClr val="bg1"/>
                </a:solidFill>
                <a:latin typeface="楷体" panose="02010609060101010101" charset="-122"/>
                <a:ea typeface="楷体" panose="02010609060101010101" charset="-122"/>
                <a:cs typeface="楷体" panose="02010609060101010101" charset="-122"/>
                <a:sym typeface="+mn-ea"/>
              </a:rPr>
              <a:t>一般用简洁、明确的一段话（有的仅一句话），总括全文的主要事实。</a:t>
            </a:r>
            <a:endParaRPr lang="zh-CN" altLang="en-US" sz="3600" b="1">
              <a:solidFill>
                <a:schemeClr val="bg1"/>
              </a:solidFill>
              <a:latin typeface="楷体" panose="02010609060101010101" charset="-122"/>
              <a:ea typeface="楷体" panose="02010609060101010101" charset="-122"/>
              <a:cs typeface="楷体" panose="02010609060101010101" charset="-122"/>
            </a:endParaRPr>
          </a:p>
          <a:p>
            <a:pPr algn="just">
              <a:lnSpc>
                <a:spcPct val="100000"/>
              </a:lnSpc>
              <a:spcBef>
                <a:spcPct val="0"/>
              </a:spcBef>
            </a:pPr>
            <a:r>
              <a:rPr lang="zh-CN" altLang="en-US" sz="3600" b="1">
                <a:solidFill>
                  <a:schemeClr val="bg1"/>
                </a:solidFill>
                <a:latin typeface="楷体" panose="02010609060101010101" charset="-122"/>
                <a:ea typeface="楷体" panose="02010609060101010101" charset="-122"/>
                <a:cs typeface="楷体" panose="02010609060101010101" charset="-122"/>
                <a:sym typeface="+mn-ea"/>
              </a:rPr>
              <a:t>   先给人一个总的印象，接着交代时间、地点、事件、原因、经过、结果。</a:t>
            </a:r>
            <a:endParaRPr lang="zh-CN" altLang="en-US" sz="3600" b="1">
              <a:solidFill>
                <a:schemeClr val="bg1"/>
              </a:solidFill>
              <a:latin typeface="楷体" panose="02010609060101010101" charset="-122"/>
              <a:ea typeface="楷体" panose="02010609060101010101" charset="-122"/>
              <a:cs typeface="楷体" panose="02010609060101010101" charset="-122"/>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000" fill="hold">
                                          <p:stCondLst>
                                            <p:cond delay="0"/>
                                          </p:stCondLst>
                                        </p:cTn>
                                        <p:tgtEl>
                                          <p:spTgt spid="64533"/>
                                        </p:tgtEl>
                                        <p:attrNameLst>
                                          <p:attrName>style.visibility</p:attrName>
                                        </p:attrNameLst>
                                      </p:cBhvr>
                                      <p:to>
                                        <p:strVal val="visible"/>
                                      </p:to>
                                    </p:set>
                                    <p:animEffect transition="in" filter="fade">
                                      <p:cBhvr>
                                        <p:cTn id="7" dur="1000"/>
                                        <p:tgtEl>
                                          <p:spTgt spid="645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3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tretch>
            <a:fillRect/>
          </a:stretch>
        </a:blipFill>
        <a:effectLst/>
      </p:bgPr>
    </p:bg>
    <p:spTree>
      <p:nvGrpSpPr>
        <p:cNvPr id="1" name=""/>
        <p:cNvGrpSpPr/>
        <p:nvPr/>
      </p:nvGrpSpPr>
      <p:grpSpPr>
        <a:xfrm>
          <a:off x="0" y="0"/>
          <a:ext cx="0" cy="0"/>
          <a:chOff x="0" y="0"/>
          <a:chExt cx="0" cy="0"/>
        </a:xfrm>
      </p:grpSpPr>
      <p:grpSp>
        <p:nvGrpSpPr>
          <p:cNvPr id="15" name="组合 14"/>
          <p:cNvGrpSpPr/>
          <p:nvPr/>
        </p:nvGrpSpPr>
        <p:grpSpPr>
          <a:xfrm>
            <a:off x="152400" y="132080"/>
            <a:ext cx="11901170" cy="6577330"/>
            <a:chOff x="240" y="208"/>
            <a:chExt cx="18742" cy="10358"/>
          </a:xfrm>
        </p:grpSpPr>
        <p:sp>
          <p:nvSpPr>
            <p:cNvPr id="8" name="矩形 7"/>
            <p:cNvSpPr/>
            <p:nvPr/>
          </p:nvSpPr>
          <p:spPr>
            <a:xfrm>
              <a:off x="240" y="208"/>
              <a:ext cx="18742" cy="10358"/>
            </a:xfrm>
            <a:prstGeom prst="rect">
              <a:avLst/>
            </a:prstGeom>
            <a:noFill/>
            <a:ln w="12700"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半闭框 1"/>
            <p:cNvSpPr/>
            <p:nvPr/>
          </p:nvSpPr>
          <p:spPr>
            <a:xfrm>
              <a:off x="656"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 name="半闭框 2"/>
            <p:cNvSpPr/>
            <p:nvPr/>
          </p:nvSpPr>
          <p:spPr>
            <a:xfrm rot="5400000">
              <a:off x="16747"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 name="半闭框 3"/>
            <p:cNvSpPr/>
            <p:nvPr/>
          </p:nvSpPr>
          <p:spPr>
            <a:xfrm rot="10800000">
              <a:off x="16747"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半闭框 4"/>
            <p:cNvSpPr/>
            <p:nvPr/>
          </p:nvSpPr>
          <p:spPr>
            <a:xfrm rot="16200000">
              <a:off x="656"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7" name="矩形 6"/>
          <p:cNvSpPr/>
          <p:nvPr/>
        </p:nvSpPr>
        <p:spPr>
          <a:xfrm>
            <a:off x="0" y="549275"/>
            <a:ext cx="584200" cy="645160"/>
          </a:xfrm>
          <a:prstGeom prst="rect">
            <a:avLst/>
          </a:prstGeom>
          <a:solidFill>
            <a:srgbClr val="AECD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a:xfrm flipV="1">
            <a:off x="744471" y="1191895"/>
            <a:ext cx="2313394" cy="2540"/>
          </a:xfrm>
          <a:prstGeom prst="line">
            <a:avLst/>
          </a:prstGeom>
          <a:ln w="158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583554" y="549275"/>
            <a:ext cx="3508002" cy="645160"/>
          </a:xfrm>
          <a:prstGeom prst="rect">
            <a:avLst/>
          </a:prstGeom>
          <a:noFill/>
        </p:spPr>
        <p:txBody>
          <a:bodyPr wrap="square" rtlCol="0">
            <a:spAutoFit/>
          </a:bodyPr>
          <a:lstStyle>
            <a:defPPr>
              <a:defRPr lang="zh-CN"/>
            </a:defPPr>
            <a:lvl1pPr algn="dist">
              <a:defRPr sz="3600">
                <a:solidFill>
                  <a:srgbClr val="F8E095"/>
                </a:solidFill>
                <a:latin typeface="思源宋体" panose="02020700000000000000" pitchFamily="18" charset="-122"/>
                <a:ea typeface="思源宋体" panose="02020700000000000000" pitchFamily="18" charset="-122"/>
              </a:defRPr>
            </a:lvl1pPr>
          </a:lstStyle>
          <a:p>
            <a:pPr algn="l"/>
            <a:r>
              <a:rPr lang="zh-CN" altLang="en-US" b="1">
                <a:solidFill>
                  <a:schemeClr val="tx1">
                    <a:lumMod val="85000"/>
                    <a:lumOff val="15000"/>
                  </a:schemeClr>
                </a:solidFill>
                <a:uFillTx/>
                <a:latin typeface="+mn-ea"/>
                <a:ea typeface="+mn-ea"/>
                <a:cs typeface="+mn-lt"/>
                <a:sym typeface="+mn-ea"/>
              </a:rPr>
              <a:t>主体</a:t>
            </a:r>
            <a:r>
              <a:rPr lang="en-US" altLang="zh-CN" b="1">
                <a:solidFill>
                  <a:schemeClr val="tx1">
                    <a:lumMod val="85000"/>
                    <a:lumOff val="15000"/>
                  </a:schemeClr>
                </a:solidFill>
                <a:uFillTx/>
                <a:latin typeface="+mn-ea"/>
                <a:ea typeface="+mn-ea"/>
                <a:cs typeface="+mn-lt"/>
                <a:sym typeface="+mn-ea"/>
              </a:rPr>
              <a:t>-</a:t>
            </a:r>
            <a:r>
              <a:rPr lang="zh-CN" altLang="en-US" b="1">
                <a:solidFill>
                  <a:schemeClr val="tx1">
                    <a:lumMod val="85000"/>
                    <a:lumOff val="15000"/>
                  </a:schemeClr>
                </a:solidFill>
                <a:uFillTx/>
                <a:latin typeface="+mn-ea"/>
                <a:ea typeface="+mn-ea"/>
                <a:cs typeface="+mn-lt"/>
                <a:sym typeface="+mn-ea"/>
              </a:rPr>
              <a:t>写法</a:t>
            </a:r>
          </a:p>
        </p:txBody>
      </p:sp>
      <p:pic>
        <p:nvPicPr>
          <p:cNvPr id="10" name="图片 2"/>
          <p:cNvPicPr>
            <a:picLocks noChangeAspect="1"/>
          </p:cNvPicPr>
          <p:nvPr/>
        </p:nvPicPr>
        <p:blipFill>
          <a:blip r:embed="rId3" cstate="print"/>
          <a:stretch>
            <a:fillRect/>
          </a:stretch>
        </p:blipFill>
        <p:spPr>
          <a:xfrm>
            <a:off x="-194945" y="3296285"/>
            <a:ext cx="3170555" cy="3170555"/>
          </a:xfrm>
          <a:prstGeom prst="rect">
            <a:avLst/>
          </a:prstGeom>
          <a:noFill/>
          <a:ln w="9525">
            <a:noFill/>
          </a:ln>
        </p:spPr>
      </p:pic>
      <p:sp>
        <p:nvSpPr>
          <p:cNvPr id="64533" name="圆角矩形 64532"/>
          <p:cNvSpPr/>
          <p:nvPr/>
        </p:nvSpPr>
        <p:spPr>
          <a:xfrm>
            <a:off x="2898775" y="2336800"/>
            <a:ext cx="7668260" cy="2184400"/>
          </a:xfrm>
          <a:prstGeom prst="roundRect">
            <a:avLst>
              <a:gd name="adj" fmla="val 16667"/>
            </a:avLst>
          </a:prstGeom>
          <a:solidFill>
            <a:schemeClr val="accent1">
              <a:lumMod val="60000"/>
              <a:lumOff val="40000"/>
            </a:schemeClr>
          </a:solidFill>
          <a:ln w="38100" cap="flat" cmpd="sng">
            <a:noFill/>
            <a:prstDash val="solid"/>
            <a:headEnd type="none" w="med" len="med"/>
            <a:tailEnd type="none" w="med" len="med"/>
          </a:ln>
        </p:spPr>
        <p:txBody>
          <a:bodyPr wrap="none" anchor="ctr"/>
          <a:lstStyle/>
          <a:p>
            <a:pPr algn="just">
              <a:lnSpc>
                <a:spcPct val="100000"/>
              </a:lnSpc>
              <a:spcBef>
                <a:spcPct val="0"/>
              </a:spcBef>
            </a:pPr>
            <a:r>
              <a:rPr lang="en-US" sz="2800">
                <a:solidFill>
                  <a:schemeClr val="tx1"/>
                </a:solidFill>
                <a:latin typeface="黑体" panose="02010609060101010101" charset="-122"/>
                <a:ea typeface="黑体" panose="02010609060101010101" charset="-122"/>
                <a:cs typeface="黑体" panose="02010609060101010101" charset="-122"/>
              </a:rPr>
              <a:t>   </a:t>
            </a:r>
            <a:endParaRPr sz="3600" b="1">
              <a:solidFill>
                <a:schemeClr val="tx1"/>
              </a:solidFill>
              <a:latin typeface="+mn-ea"/>
              <a:cs typeface="黑体" panose="02010609060101010101" charset="-122"/>
            </a:endParaRPr>
          </a:p>
        </p:txBody>
      </p:sp>
      <p:sp>
        <p:nvSpPr>
          <p:cNvPr id="11" name="文本框 10"/>
          <p:cNvSpPr txBox="1"/>
          <p:nvPr/>
        </p:nvSpPr>
        <p:spPr>
          <a:xfrm>
            <a:off x="3147060" y="2548890"/>
            <a:ext cx="7178040" cy="2306955"/>
          </a:xfrm>
          <a:prstGeom prst="rect">
            <a:avLst/>
          </a:prstGeom>
          <a:noFill/>
        </p:spPr>
        <p:txBody>
          <a:bodyPr wrap="square" rtlCol="0">
            <a:spAutoFit/>
          </a:bodyPr>
          <a:lstStyle/>
          <a:p>
            <a:pPr algn="just">
              <a:lnSpc>
                <a:spcPct val="100000"/>
              </a:lnSpc>
              <a:spcBef>
                <a:spcPct val="0"/>
              </a:spcBef>
            </a:pPr>
            <a:r>
              <a:rPr lang="en-US">
                <a:latin typeface="黑体" panose="02010609060101010101" charset="-122"/>
                <a:ea typeface="黑体" panose="02010609060101010101" charset="-122"/>
                <a:cs typeface="黑体" panose="02010609060101010101" charset="-122"/>
                <a:sym typeface="+mn-ea"/>
              </a:rPr>
              <a:t>       </a:t>
            </a:r>
            <a:r>
              <a:rPr sz="3600" b="1">
                <a:latin typeface="+mn-ea"/>
                <a:cs typeface="黑体" panose="02010609060101010101" charset="-122"/>
                <a:sym typeface="+mn-ea"/>
              </a:rPr>
              <a:t>主体一般紧扣开头，对开头叙述的事实和提出的问题，进行阐述或展开。</a:t>
            </a:r>
            <a:endParaRPr sz="3600" b="1">
              <a:solidFill>
                <a:schemeClr val="tx1"/>
              </a:solidFill>
              <a:latin typeface="+mn-ea"/>
              <a:cs typeface="黑体" panose="02010609060101010101" charset="-122"/>
            </a:endParaRPr>
          </a:p>
          <a:p>
            <a:endParaRPr lang="zh-CN" altLang="en-US" sz="3600" b="1">
              <a:solidFill>
                <a:schemeClr val="tx1"/>
              </a:solidFill>
              <a:latin typeface="+mn-ea"/>
              <a:cs typeface="黑体" panose="02010609060101010101" charset="-122"/>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123907" name="Rectangle 3"/>
          <p:cNvSpPr>
            <a:spLocks noGrp="1" noChangeArrowheads="1"/>
          </p:cNvSpPr>
          <p:nvPr>
            <p:ph idx="1"/>
          </p:nvPr>
        </p:nvSpPr>
        <p:spPr>
          <a:xfrm>
            <a:off x="1051560" y="2260600"/>
            <a:ext cx="10054590" cy="3074035"/>
          </a:xfrm>
        </p:spPr>
        <p:txBody>
          <a:bodyPr vert="horz" wrap="square" lIns="91440" tIns="45720" rIns="91440" bIns="45720" numCol="1" anchor="t" anchorCtr="0" compatLnSpc="1"/>
          <a:lstStyle/>
          <a:p>
            <a:pPr eaLnBrk="1" hangingPunct="1">
              <a:lnSpc>
                <a:spcPct val="100000"/>
              </a:lnSpc>
              <a:buFont typeface="Wingdings" panose="05000000000000000000" charset="0"/>
              <a:buChar char="u"/>
            </a:pPr>
            <a:r>
              <a:rPr lang="zh-CN" altLang="en-US" sz="2800" b="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楷体" panose="02010609060101010101" charset="-122"/>
              </a:rPr>
              <a:t>按事情发生发展的顺序来叙述。</a:t>
            </a:r>
          </a:p>
          <a:p>
            <a:pPr marL="0" indent="0" eaLnBrk="1" hangingPunct="1">
              <a:lnSpc>
                <a:spcPct val="100000"/>
              </a:lnSpc>
              <a:buFont typeface="Wingdings" panose="05000000000000000000" charset="0"/>
              <a:buNone/>
            </a:pPr>
            <a:r>
              <a:rPr lang="zh-CN" altLang="en-US" sz="2800" b="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楷体" panose="02010609060101010101" charset="-122"/>
              </a:rPr>
              <a:t>   有头有尾，脉络清晰，适合报道一个完整的事件过程。</a:t>
            </a:r>
          </a:p>
          <a:p>
            <a:pPr algn="just" eaLnBrk="1" hangingPunct="1">
              <a:lnSpc>
                <a:spcPct val="100000"/>
              </a:lnSpc>
              <a:buFont typeface="Wingdings" panose="05000000000000000000" charset="0"/>
              <a:buChar char="u"/>
            </a:pPr>
            <a:r>
              <a:rPr lang="en-US" altLang="zh-CN" sz="2800" b="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楷体" panose="02010609060101010101" charset="-122"/>
              </a:rPr>
              <a:t>按事理分类来</a:t>
            </a:r>
            <a:r>
              <a:rPr sz="2800" b="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楷体" panose="02010609060101010101" charset="-122"/>
              </a:rPr>
              <a:t>叙述。</a:t>
            </a:r>
          </a:p>
          <a:p>
            <a:pPr marL="0" indent="0" algn="just" eaLnBrk="1" hangingPunct="1">
              <a:lnSpc>
                <a:spcPct val="100000"/>
              </a:lnSpc>
              <a:buFont typeface="Wingdings" panose="05000000000000000000" charset="0"/>
              <a:buNone/>
            </a:pPr>
            <a:r>
              <a:rPr lang="en-US" altLang="zh-CN" sz="2800" b="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楷体" panose="02010609060101010101" charset="-122"/>
              </a:rPr>
              <a:t>   即将材料归纳成几种情况</a:t>
            </a:r>
            <a:r>
              <a:rPr sz="2800" b="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楷体" panose="02010609060101010101" charset="-122"/>
              </a:rPr>
              <a:t>、</a:t>
            </a:r>
            <a:r>
              <a:rPr lang="zh-CN" altLang="en-US" sz="2800" b="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楷体" panose="02010609060101010101" charset="-122"/>
              </a:rPr>
              <a:t>几个问题来写。</a:t>
            </a:r>
          </a:p>
          <a:p>
            <a:pPr algn="just" eaLnBrk="1" hangingPunct="1">
              <a:lnSpc>
                <a:spcPct val="100000"/>
              </a:lnSpc>
              <a:buFont typeface="Wingdings" panose="05000000000000000000" charset="0"/>
              <a:buChar char="u"/>
            </a:pPr>
            <a:r>
              <a:rPr lang="en-US" altLang="zh-CN" sz="2800" b="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楷体" panose="02010609060101010101" charset="-122"/>
              </a:rPr>
              <a:t>根据编发意图，选用有关素材片段直接编排</a:t>
            </a:r>
            <a:r>
              <a:rPr sz="2800" b="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楷体" panose="02010609060101010101" charset="-122"/>
              </a:rPr>
              <a:t>。</a:t>
            </a:r>
          </a:p>
          <a:p>
            <a:pPr marL="0" indent="0" algn="just" eaLnBrk="1" hangingPunct="1">
              <a:lnSpc>
                <a:spcPct val="100000"/>
              </a:lnSpc>
              <a:buFont typeface="Wingdings" panose="05000000000000000000" charset="0"/>
              <a:buNone/>
            </a:pPr>
            <a:r>
              <a:rPr lang="en-US" altLang="zh-CN" sz="2800" b="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楷体" panose="02010609060101010101" charset="-122"/>
              </a:rPr>
              <a:t>   每条信息单独成段，也可加小标题，构成一个信息组合。 </a:t>
            </a:r>
          </a:p>
        </p:txBody>
      </p:sp>
      <p:grpSp>
        <p:nvGrpSpPr>
          <p:cNvPr id="15" name="组合 14"/>
          <p:cNvGrpSpPr/>
          <p:nvPr/>
        </p:nvGrpSpPr>
        <p:grpSpPr>
          <a:xfrm>
            <a:off x="152400" y="132080"/>
            <a:ext cx="11901170" cy="6577330"/>
            <a:chOff x="240" y="208"/>
            <a:chExt cx="18742" cy="10358"/>
          </a:xfrm>
        </p:grpSpPr>
        <p:sp>
          <p:nvSpPr>
            <p:cNvPr id="8" name="矩形 7"/>
            <p:cNvSpPr/>
            <p:nvPr/>
          </p:nvSpPr>
          <p:spPr>
            <a:xfrm>
              <a:off x="240" y="208"/>
              <a:ext cx="18742" cy="10358"/>
            </a:xfrm>
            <a:prstGeom prst="rect">
              <a:avLst/>
            </a:prstGeom>
            <a:noFill/>
            <a:ln w="12700"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半闭框 1"/>
            <p:cNvSpPr/>
            <p:nvPr/>
          </p:nvSpPr>
          <p:spPr>
            <a:xfrm>
              <a:off x="656"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 name="半闭框 2"/>
            <p:cNvSpPr/>
            <p:nvPr/>
          </p:nvSpPr>
          <p:spPr>
            <a:xfrm rot="5400000">
              <a:off x="16747"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 name="半闭框 3"/>
            <p:cNvSpPr/>
            <p:nvPr/>
          </p:nvSpPr>
          <p:spPr>
            <a:xfrm rot="10800000">
              <a:off x="16747"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半闭框 4"/>
            <p:cNvSpPr/>
            <p:nvPr/>
          </p:nvSpPr>
          <p:spPr>
            <a:xfrm rot="16200000">
              <a:off x="656"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7" name="矩形 6"/>
          <p:cNvSpPr/>
          <p:nvPr/>
        </p:nvSpPr>
        <p:spPr>
          <a:xfrm>
            <a:off x="0" y="549275"/>
            <a:ext cx="584200" cy="645160"/>
          </a:xfrm>
          <a:prstGeom prst="rect">
            <a:avLst/>
          </a:prstGeom>
          <a:solidFill>
            <a:srgbClr val="AECD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a:xfrm flipV="1">
            <a:off x="744471" y="1191895"/>
            <a:ext cx="2313394" cy="2540"/>
          </a:xfrm>
          <a:prstGeom prst="line">
            <a:avLst/>
          </a:prstGeom>
          <a:ln w="158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583554" y="549275"/>
            <a:ext cx="3508002" cy="645160"/>
          </a:xfrm>
          <a:prstGeom prst="rect">
            <a:avLst/>
          </a:prstGeom>
          <a:noFill/>
        </p:spPr>
        <p:txBody>
          <a:bodyPr wrap="square" rtlCol="0">
            <a:spAutoFit/>
          </a:bodyPr>
          <a:lstStyle>
            <a:defPPr>
              <a:defRPr lang="zh-CN"/>
            </a:defPPr>
            <a:lvl1pPr algn="dist">
              <a:defRPr sz="3600">
                <a:solidFill>
                  <a:srgbClr val="F8E095"/>
                </a:solidFill>
                <a:latin typeface="思源宋体" panose="02020700000000000000" pitchFamily="18" charset="-122"/>
                <a:ea typeface="思源宋体" panose="02020700000000000000" pitchFamily="18" charset="-122"/>
              </a:defRPr>
            </a:lvl1pPr>
          </a:lstStyle>
          <a:p>
            <a:pPr algn="l"/>
            <a:r>
              <a:rPr lang="zh-CN" altLang="en-US" b="1">
                <a:solidFill>
                  <a:schemeClr val="tx1">
                    <a:lumMod val="85000"/>
                    <a:lumOff val="15000"/>
                  </a:schemeClr>
                </a:solidFill>
                <a:uFillTx/>
                <a:latin typeface="+mn-ea"/>
                <a:ea typeface="+mn-ea"/>
                <a:cs typeface="+mn-lt"/>
                <a:sym typeface="+mn-ea"/>
              </a:rPr>
              <a:t>主体</a:t>
            </a:r>
            <a:r>
              <a:rPr lang="en-US" altLang="zh-CN" b="1">
                <a:solidFill>
                  <a:schemeClr val="tx1">
                    <a:lumMod val="85000"/>
                    <a:lumOff val="15000"/>
                  </a:schemeClr>
                </a:solidFill>
                <a:uFillTx/>
                <a:latin typeface="+mn-ea"/>
                <a:ea typeface="+mn-ea"/>
                <a:cs typeface="+mn-lt"/>
                <a:sym typeface="+mn-ea"/>
              </a:rPr>
              <a:t>-</a:t>
            </a:r>
            <a:r>
              <a:rPr lang="zh-CN" altLang="en-US" b="1">
                <a:solidFill>
                  <a:schemeClr val="tx1">
                    <a:lumMod val="85000"/>
                    <a:lumOff val="15000"/>
                  </a:schemeClr>
                </a:solidFill>
                <a:uFillTx/>
                <a:latin typeface="+mn-ea"/>
                <a:ea typeface="+mn-ea"/>
                <a:cs typeface="+mn-lt"/>
                <a:sym typeface="+mn-ea"/>
              </a:rPr>
              <a:t>写法</a:t>
            </a:r>
          </a:p>
        </p:txBody>
      </p:sp>
      <p:sp>
        <p:nvSpPr>
          <p:cNvPr id="10" name="文本框 9"/>
          <p:cNvSpPr txBox="1"/>
          <p:nvPr/>
        </p:nvSpPr>
        <p:spPr>
          <a:xfrm>
            <a:off x="1479550" y="1440180"/>
            <a:ext cx="3230880" cy="706755"/>
          </a:xfrm>
          <a:prstGeom prst="rect">
            <a:avLst/>
          </a:prstGeom>
          <a:noFill/>
        </p:spPr>
        <p:txBody>
          <a:bodyPr wrap="none" rtlCol="0" anchor="t">
            <a:spAutoFit/>
          </a:bodyPr>
          <a:lstStyle/>
          <a:p>
            <a:r>
              <a:rPr sz="4000" b="1">
                <a:solidFill>
                  <a:schemeClr val="hlink"/>
                </a:solidFill>
                <a:latin typeface="微软雅黑" panose="020B0503020204020204" charset="-122"/>
                <a:ea typeface="微软雅黑"/>
                <a:cs typeface="微软雅黑" panose="020B0503020204020204" charset="-122"/>
                <a:sym typeface="+mn-ea"/>
              </a:rPr>
              <a:t>主体的结构：</a:t>
            </a:r>
            <a:endParaRPr lang="zh-CN" altLang="en-US" sz="4000" b="1">
              <a:solidFill>
                <a:schemeClr val="hlink"/>
              </a:solidFill>
              <a:latin typeface="微软雅黑" panose="020B0503020204020204" charset="-122"/>
              <a:ea typeface="微软雅黑"/>
              <a:cs typeface="微软雅黑" panose="020B0503020204020204" charset="-122"/>
              <a:sym typeface="+mn-ea"/>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000" fill="hold">
                                          <p:stCondLst>
                                            <p:cond delay="0"/>
                                          </p:stCondLst>
                                        </p:cTn>
                                        <p:tgtEl>
                                          <p:spTgt spid="123907">
                                            <p:txEl>
                                              <p:pRg st="0" end="0"/>
                                            </p:txEl>
                                          </p:spTgt>
                                        </p:tgtEl>
                                        <p:attrNameLst>
                                          <p:attrName>style.visibility</p:attrName>
                                        </p:attrNameLst>
                                      </p:cBhvr>
                                      <p:to>
                                        <p:strVal val="visible"/>
                                      </p:to>
                                    </p:set>
                                    <p:animEffect transition="in" filter="fade">
                                      <p:cBhvr>
                                        <p:cTn id="7" dur="1000"/>
                                        <p:tgtEl>
                                          <p:spTgt spid="123907">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000" fill="hold">
                                          <p:stCondLst>
                                            <p:cond delay="0"/>
                                          </p:stCondLst>
                                        </p:cTn>
                                        <p:tgtEl>
                                          <p:spTgt spid="123907">
                                            <p:txEl>
                                              <p:pRg st="1" end="1"/>
                                            </p:txEl>
                                          </p:spTgt>
                                        </p:tgtEl>
                                        <p:attrNameLst>
                                          <p:attrName>style.visibility</p:attrName>
                                        </p:attrNameLst>
                                      </p:cBhvr>
                                      <p:to>
                                        <p:strVal val="visible"/>
                                      </p:to>
                                    </p:set>
                                    <p:animEffect transition="in" filter="fade">
                                      <p:cBhvr>
                                        <p:cTn id="12" dur="1000"/>
                                        <p:tgtEl>
                                          <p:spTgt spid="123907">
                                            <p:txEl>
                                              <p:pRg st="1" end="1"/>
                                            </p:txEl>
                                          </p:spTgt>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nodeType="clickEffect">
                                  <p:stCondLst>
                                    <p:cond delay="0"/>
                                  </p:stCondLst>
                                  <p:childTnLst>
                                    <p:set>
                                      <p:cBhvr>
                                        <p:cTn id="16" dur="1000" fill="hold">
                                          <p:stCondLst>
                                            <p:cond delay="0"/>
                                          </p:stCondLst>
                                        </p:cTn>
                                        <p:tgtEl>
                                          <p:spTgt spid="123907">
                                            <p:txEl>
                                              <p:pRg st="2" end="2"/>
                                            </p:txEl>
                                          </p:spTgt>
                                        </p:tgtEl>
                                        <p:attrNameLst>
                                          <p:attrName>style.visibility</p:attrName>
                                        </p:attrNameLst>
                                      </p:cBhvr>
                                      <p:to>
                                        <p:strVal val="visible"/>
                                      </p:to>
                                    </p:set>
                                    <p:animEffect transition="in" filter="fade">
                                      <p:cBhvr>
                                        <p:cTn id="17" dur="1000"/>
                                        <p:tgtEl>
                                          <p:spTgt spid="123907">
                                            <p:txEl>
                                              <p:pRg st="2" end="2"/>
                                            </p:txEl>
                                          </p:spTgt>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nodeType="clickEffect">
                                  <p:stCondLst>
                                    <p:cond delay="0"/>
                                  </p:stCondLst>
                                  <p:childTnLst>
                                    <p:set>
                                      <p:cBhvr>
                                        <p:cTn id="21" dur="1000" fill="hold">
                                          <p:stCondLst>
                                            <p:cond delay="0"/>
                                          </p:stCondLst>
                                        </p:cTn>
                                        <p:tgtEl>
                                          <p:spTgt spid="123907">
                                            <p:txEl>
                                              <p:pRg st="3" end="3"/>
                                            </p:txEl>
                                          </p:spTgt>
                                        </p:tgtEl>
                                        <p:attrNameLst>
                                          <p:attrName>style.visibility</p:attrName>
                                        </p:attrNameLst>
                                      </p:cBhvr>
                                      <p:to>
                                        <p:strVal val="visible"/>
                                      </p:to>
                                    </p:set>
                                    <p:animEffect transition="in" filter="fade">
                                      <p:cBhvr>
                                        <p:cTn id="22" dur="1000"/>
                                        <p:tgtEl>
                                          <p:spTgt spid="123907">
                                            <p:txEl>
                                              <p:pRg st="3" end="3"/>
                                            </p:txEl>
                                          </p:spTgt>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nodeType="clickEffect">
                                  <p:stCondLst>
                                    <p:cond delay="0"/>
                                  </p:stCondLst>
                                  <p:childTnLst>
                                    <p:set>
                                      <p:cBhvr>
                                        <p:cTn id="26" dur="1000" fill="hold">
                                          <p:stCondLst>
                                            <p:cond delay="0"/>
                                          </p:stCondLst>
                                        </p:cTn>
                                        <p:tgtEl>
                                          <p:spTgt spid="123907">
                                            <p:txEl>
                                              <p:pRg st="4" end="4"/>
                                            </p:txEl>
                                          </p:spTgt>
                                        </p:tgtEl>
                                        <p:attrNameLst>
                                          <p:attrName>style.visibility</p:attrName>
                                        </p:attrNameLst>
                                      </p:cBhvr>
                                      <p:to>
                                        <p:strVal val="visible"/>
                                      </p:to>
                                    </p:set>
                                    <p:animEffect transition="in" filter="fade">
                                      <p:cBhvr>
                                        <p:cTn id="27" dur="1000"/>
                                        <p:tgtEl>
                                          <p:spTgt spid="123907">
                                            <p:txEl>
                                              <p:pRg st="4" end="4"/>
                                            </p:txEl>
                                          </p:spTgt>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nodeType="clickEffect">
                                  <p:stCondLst>
                                    <p:cond delay="0"/>
                                  </p:stCondLst>
                                  <p:childTnLst>
                                    <p:set>
                                      <p:cBhvr>
                                        <p:cTn id="31" dur="1000" fill="hold">
                                          <p:stCondLst>
                                            <p:cond delay="0"/>
                                          </p:stCondLst>
                                        </p:cTn>
                                        <p:tgtEl>
                                          <p:spTgt spid="123907">
                                            <p:txEl>
                                              <p:pRg st="5" end="5"/>
                                            </p:txEl>
                                          </p:spTgt>
                                        </p:tgtEl>
                                        <p:attrNameLst>
                                          <p:attrName>style.visibility</p:attrName>
                                        </p:attrNameLst>
                                      </p:cBhvr>
                                      <p:to>
                                        <p:strVal val="visible"/>
                                      </p:to>
                                    </p:set>
                                    <p:animEffect transition="in" filter="fade">
                                      <p:cBhvr>
                                        <p:cTn id="32" dur="1000"/>
                                        <p:tgtEl>
                                          <p:spTgt spid="1239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64533" name="圆角矩形 64532"/>
          <p:cNvSpPr/>
          <p:nvPr/>
        </p:nvSpPr>
        <p:spPr>
          <a:xfrm>
            <a:off x="1489075" y="1569085"/>
            <a:ext cx="7688580" cy="4141470"/>
          </a:xfrm>
          <a:prstGeom prst="roundRect">
            <a:avLst>
              <a:gd name="adj" fmla="val 16667"/>
            </a:avLst>
          </a:prstGeom>
          <a:solidFill>
            <a:schemeClr val="accent1">
              <a:lumMod val="75000"/>
            </a:schemeClr>
          </a:solidFill>
          <a:ln w="38100" cap="flat" cmpd="sng">
            <a:noFill/>
            <a:prstDash val="solid"/>
            <a:headEnd type="none" w="med" len="med"/>
            <a:tailEnd type="none" w="med" len="med"/>
          </a:ln>
        </p:spPr>
        <p:txBody>
          <a:bodyPr wrap="none" anchor="ctr"/>
          <a:lstStyle/>
          <a:p>
            <a:pPr algn="ctr">
              <a:lnSpc>
                <a:spcPct val="100000"/>
              </a:lnSpc>
              <a:spcBef>
                <a:spcPct val="0"/>
              </a:spcBef>
            </a:pPr>
            <a:endParaRPr lang="zh-CN" altLang="en-US" sz="1800">
              <a:solidFill>
                <a:schemeClr val="bg1"/>
              </a:solidFill>
              <a:latin typeface="Verdana" panose="020B0604030504040204" pitchFamily="34" charset="0"/>
              <a:ea typeface="Gulim" panose="020B0600000101010101" pitchFamily="34" charset="-127"/>
            </a:endParaRPr>
          </a:p>
          <a:p>
            <a:pPr algn="ctr">
              <a:lnSpc>
                <a:spcPct val="100000"/>
              </a:lnSpc>
              <a:spcBef>
                <a:spcPct val="0"/>
              </a:spcBef>
            </a:pPr>
            <a:endParaRPr lang="zh-CN" altLang="en-US">
              <a:solidFill>
                <a:schemeClr val="bg1"/>
              </a:solidFill>
              <a:latin typeface="Verdana" panose="020B0604030504040204" pitchFamily="34" charset="0"/>
              <a:ea typeface="Gulim" panose="020B0600000101010101" pitchFamily="34" charset="-127"/>
            </a:endParaRPr>
          </a:p>
        </p:txBody>
      </p:sp>
      <p:sp>
        <p:nvSpPr>
          <p:cNvPr id="56323" name="Rectangle 3"/>
          <p:cNvSpPr>
            <a:spLocks noGrp="1"/>
          </p:cNvSpPr>
          <p:nvPr>
            <p:ph idx="1"/>
          </p:nvPr>
        </p:nvSpPr>
        <p:spPr>
          <a:xfrm>
            <a:off x="1489075" y="1753870"/>
            <a:ext cx="7374890" cy="3772535"/>
          </a:xfrm>
        </p:spPr>
        <p:txBody>
          <a:bodyPr vert="horz" wrap="square" lIns="91440" tIns="45720" rIns="91440" bIns="45720" anchor="t"/>
          <a:lstStyle/>
          <a:p>
            <a:pPr algn="just" eaLnBrk="1" hangingPunct="1">
              <a:lnSpc>
                <a:spcPct val="115000"/>
              </a:lnSpc>
              <a:spcAft>
                <a:spcPts val="600"/>
              </a:spcAft>
              <a:buNone/>
            </a:pPr>
            <a:r>
              <a:rPr lang="en-US" altLang="zh-CN" sz="2800" b="1"/>
              <a:t>     </a:t>
            </a:r>
            <a:r>
              <a:rPr lang="en-US" altLang="zh-CN" sz="4000" b="1">
                <a:latin typeface="楷体" panose="02010609060101010101" charset="-122"/>
                <a:ea typeface="楷体" panose="02010609060101010101" charset="-122"/>
                <a:cs typeface="楷体" panose="02010609060101010101" charset="-122"/>
              </a:rPr>
              <a:t>  </a:t>
            </a:r>
            <a:r>
              <a:rPr sz="4000" b="1">
                <a:solidFill>
                  <a:schemeClr val="bg1"/>
                </a:solidFill>
                <a:latin typeface="楷体" panose="02010609060101010101" charset="-122"/>
                <a:ea typeface="楷体" panose="02010609060101010101" charset="-122"/>
                <a:cs typeface="楷体" panose="02010609060101010101" charset="-122"/>
              </a:rPr>
              <a:t>简报的结尾，是简报的结束语。</a:t>
            </a:r>
          </a:p>
          <a:p>
            <a:pPr algn="just" eaLnBrk="1" hangingPunct="1">
              <a:lnSpc>
                <a:spcPct val="115000"/>
              </a:lnSpc>
              <a:spcAft>
                <a:spcPts val="600"/>
              </a:spcAft>
              <a:buNone/>
            </a:pPr>
            <a:r>
              <a:rPr sz="4000" b="1">
                <a:solidFill>
                  <a:schemeClr val="bg1"/>
                </a:solidFill>
                <a:latin typeface="楷体" panose="02010609060101010101" charset="-122"/>
                <a:ea typeface="楷体" panose="02010609060101010101" charset="-122"/>
                <a:cs typeface="楷体" panose="02010609060101010101" charset="-122"/>
              </a:rPr>
              <a:t>    简报的结尾一般是指出事实的意义，或者揭示事件发展的趋势，起到画龙点睛的作用。</a:t>
            </a:r>
          </a:p>
        </p:txBody>
      </p:sp>
      <p:grpSp>
        <p:nvGrpSpPr>
          <p:cNvPr id="15" name="组合 14"/>
          <p:cNvGrpSpPr/>
          <p:nvPr/>
        </p:nvGrpSpPr>
        <p:grpSpPr>
          <a:xfrm>
            <a:off x="152400" y="132080"/>
            <a:ext cx="11901170" cy="6577330"/>
            <a:chOff x="240" y="208"/>
            <a:chExt cx="18742" cy="10358"/>
          </a:xfrm>
        </p:grpSpPr>
        <p:sp>
          <p:nvSpPr>
            <p:cNvPr id="8" name="矩形 7"/>
            <p:cNvSpPr/>
            <p:nvPr/>
          </p:nvSpPr>
          <p:spPr>
            <a:xfrm>
              <a:off x="240" y="208"/>
              <a:ext cx="18742" cy="10358"/>
            </a:xfrm>
            <a:prstGeom prst="rect">
              <a:avLst/>
            </a:prstGeom>
            <a:noFill/>
            <a:ln w="12700"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半闭框 1"/>
            <p:cNvSpPr/>
            <p:nvPr/>
          </p:nvSpPr>
          <p:spPr>
            <a:xfrm>
              <a:off x="656"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 name="半闭框 2"/>
            <p:cNvSpPr/>
            <p:nvPr/>
          </p:nvSpPr>
          <p:spPr>
            <a:xfrm rot="5400000">
              <a:off x="16747"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 name="半闭框 3"/>
            <p:cNvSpPr/>
            <p:nvPr/>
          </p:nvSpPr>
          <p:spPr>
            <a:xfrm rot="10800000">
              <a:off x="16747"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半闭框 4"/>
            <p:cNvSpPr/>
            <p:nvPr/>
          </p:nvSpPr>
          <p:spPr>
            <a:xfrm rot="16200000">
              <a:off x="656"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pic>
        <p:nvPicPr>
          <p:cNvPr id="3073" name="图片 2"/>
          <p:cNvPicPr>
            <a:picLocks noChangeAspect="1"/>
          </p:cNvPicPr>
          <p:nvPr/>
        </p:nvPicPr>
        <p:blipFill>
          <a:blip r:embed="rId3" cstate="print"/>
          <a:stretch>
            <a:fillRect/>
          </a:stretch>
        </p:blipFill>
        <p:spPr>
          <a:xfrm flipH="1">
            <a:off x="8684260" y="2886710"/>
            <a:ext cx="3580130" cy="3580130"/>
          </a:xfrm>
          <a:prstGeom prst="rect">
            <a:avLst/>
          </a:prstGeom>
          <a:noFill/>
          <a:ln w="9525">
            <a:noFill/>
          </a:ln>
        </p:spPr>
      </p:pic>
      <p:sp>
        <p:nvSpPr>
          <p:cNvPr id="40" name="文本框 39"/>
          <p:cNvSpPr txBox="1"/>
          <p:nvPr/>
        </p:nvSpPr>
        <p:spPr>
          <a:xfrm>
            <a:off x="584099" y="549275"/>
            <a:ext cx="3347085" cy="645160"/>
          </a:xfrm>
          <a:prstGeom prst="rect">
            <a:avLst/>
          </a:prstGeom>
          <a:noFill/>
        </p:spPr>
        <p:txBody>
          <a:bodyPr wrap="square" rtlCol="0">
            <a:spAutoFit/>
          </a:bodyPr>
          <a:lstStyle>
            <a:defPPr>
              <a:defRPr lang="zh-CN"/>
            </a:defPPr>
            <a:lvl1pPr algn="dist">
              <a:defRPr sz="3600">
                <a:solidFill>
                  <a:srgbClr val="F8E095"/>
                </a:solidFill>
                <a:latin typeface="思源宋体" panose="02020700000000000000" pitchFamily="18" charset="-122"/>
                <a:ea typeface="思源宋体" panose="02020700000000000000" pitchFamily="18" charset="-122"/>
              </a:defRPr>
            </a:lvl1pPr>
          </a:lstStyle>
          <a:p>
            <a:pPr algn="l"/>
            <a:r>
              <a:rPr lang="zh-CN" altLang="en-US" b="1">
                <a:solidFill>
                  <a:schemeClr val="tx1">
                    <a:lumMod val="85000"/>
                    <a:lumOff val="15000"/>
                  </a:schemeClr>
                </a:solidFill>
                <a:uFillTx/>
                <a:latin typeface="+mn-ea"/>
                <a:ea typeface="+mn-ea"/>
                <a:cs typeface="+mn-lt"/>
                <a:sym typeface="+mn-ea"/>
              </a:rPr>
              <a:t>结尾</a:t>
            </a:r>
            <a:r>
              <a:rPr lang="en-US" altLang="zh-CN" b="1">
                <a:solidFill>
                  <a:schemeClr val="tx1">
                    <a:lumMod val="85000"/>
                    <a:lumOff val="15000"/>
                  </a:schemeClr>
                </a:solidFill>
                <a:uFillTx/>
                <a:latin typeface="+mn-ea"/>
                <a:ea typeface="+mn-ea"/>
                <a:cs typeface="+mn-lt"/>
                <a:sym typeface="+mn-ea"/>
              </a:rPr>
              <a:t>-</a:t>
            </a:r>
            <a:r>
              <a:rPr lang="zh-CN" altLang="en-US" b="1">
                <a:solidFill>
                  <a:schemeClr val="tx1">
                    <a:lumMod val="85000"/>
                    <a:lumOff val="15000"/>
                  </a:schemeClr>
                </a:solidFill>
                <a:uFillTx/>
                <a:latin typeface="+mn-ea"/>
                <a:ea typeface="+mn-ea"/>
                <a:cs typeface="+mn-lt"/>
                <a:sym typeface="+mn-ea"/>
              </a:rPr>
              <a:t>写法</a:t>
            </a:r>
            <a:endParaRPr lang="en-US" altLang="zh-CN" b="1">
              <a:solidFill>
                <a:schemeClr val="tx1">
                  <a:lumMod val="85000"/>
                  <a:lumOff val="15000"/>
                </a:schemeClr>
              </a:solidFill>
              <a:uFillTx/>
              <a:latin typeface="+mn-ea"/>
              <a:ea typeface="+mn-ea"/>
              <a:cs typeface="+mn-lt"/>
              <a:sym typeface="+mn-ea"/>
            </a:endParaRPr>
          </a:p>
        </p:txBody>
      </p:sp>
      <p:sp>
        <p:nvSpPr>
          <p:cNvPr id="7" name="矩形 6"/>
          <p:cNvSpPr/>
          <p:nvPr/>
        </p:nvSpPr>
        <p:spPr>
          <a:xfrm>
            <a:off x="0" y="549275"/>
            <a:ext cx="584200" cy="645160"/>
          </a:xfrm>
          <a:prstGeom prst="rect">
            <a:avLst/>
          </a:prstGeom>
          <a:solidFill>
            <a:srgbClr val="AECD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a:xfrm flipV="1">
            <a:off x="744471" y="1191895"/>
            <a:ext cx="2313394" cy="2540"/>
          </a:xfrm>
          <a:prstGeom prst="line">
            <a:avLst/>
          </a:prstGeom>
          <a:ln w="158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000" fill="hold">
                                          <p:stCondLst>
                                            <p:cond delay="0"/>
                                          </p:stCondLst>
                                        </p:cTn>
                                        <p:tgtEl>
                                          <p:spTgt spid="56323">
                                            <p:txEl>
                                              <p:pRg st="0" end="0"/>
                                            </p:txEl>
                                          </p:spTgt>
                                        </p:tgtEl>
                                        <p:attrNameLst>
                                          <p:attrName>style.visibility</p:attrName>
                                        </p:attrNameLst>
                                      </p:cBhvr>
                                      <p:to>
                                        <p:strVal val="visible"/>
                                      </p:to>
                                    </p:set>
                                    <p:animEffect transition="in" filter="fade">
                                      <p:cBhvr>
                                        <p:cTn id="7" dur="1000"/>
                                        <p:tgtEl>
                                          <p:spTgt spid="56323">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000" fill="hold">
                                          <p:stCondLst>
                                            <p:cond delay="0"/>
                                          </p:stCondLst>
                                        </p:cTn>
                                        <p:tgtEl>
                                          <p:spTgt spid="56323">
                                            <p:txEl>
                                              <p:pRg st="1" end="1"/>
                                            </p:txEl>
                                          </p:spTgt>
                                        </p:tgtEl>
                                        <p:attrNameLst>
                                          <p:attrName>style.visibility</p:attrName>
                                        </p:attrNameLst>
                                      </p:cBhvr>
                                      <p:to>
                                        <p:strVal val="visible"/>
                                      </p:to>
                                    </p:set>
                                    <p:animEffect transition="in" filter="fade">
                                      <p:cBhvr>
                                        <p:cTn id="12" dur="1000"/>
                                        <p:tgtEl>
                                          <p:spTgt spid="56323">
                                            <p:txEl>
                                              <p:pRg st="1" end="1"/>
                                            </p:txEl>
                                          </p:spTgt>
                                        </p:tgtEl>
                                      </p:cBhvr>
                                    </p:animEffect>
                                  </p:childTnLst>
                                </p:cTn>
                              </p:par>
                              <p:par>
                                <p:cTn id="13" presetID="10" presetClass="entr" presetSubtype="0" fill="hold" grpId="0" nodeType="withEffect">
                                  <p:stCondLst>
                                    <p:cond delay="0"/>
                                  </p:stCondLst>
                                  <p:childTnLst>
                                    <p:set>
                                      <p:cBhvr>
                                        <p:cTn id="14" dur="1000" fill="hold">
                                          <p:stCondLst>
                                            <p:cond delay="0"/>
                                          </p:stCondLst>
                                        </p:cTn>
                                        <p:tgtEl>
                                          <p:spTgt spid="64533"/>
                                        </p:tgtEl>
                                        <p:attrNameLst>
                                          <p:attrName>style.visibility</p:attrName>
                                        </p:attrNameLst>
                                      </p:cBhvr>
                                      <p:to>
                                        <p:strVal val="visible"/>
                                      </p:to>
                                    </p:set>
                                    <p:animEffect transition="in" filter="fade">
                                      <p:cBhvr>
                                        <p:cTn id="15" dur="1000"/>
                                        <p:tgtEl>
                                          <p:spTgt spid="645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3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3" cstate="print"/>
          <a:stretch>
            <a:fillRect/>
          </a:stretch>
        </a:blipFill>
        <a:effectLst/>
      </p:bgPr>
    </p:bg>
    <p:spTree>
      <p:nvGrpSpPr>
        <p:cNvPr id="1" name=""/>
        <p:cNvGrpSpPr/>
        <p:nvPr/>
      </p:nvGrpSpPr>
      <p:grpSpPr>
        <a:xfrm>
          <a:off x="0" y="0"/>
          <a:ext cx="0" cy="0"/>
          <a:chOff x="0" y="0"/>
          <a:chExt cx="0" cy="0"/>
        </a:xfrm>
      </p:grpSpPr>
      <p:grpSp>
        <p:nvGrpSpPr>
          <p:cNvPr id="15" name="组合 14"/>
          <p:cNvGrpSpPr/>
          <p:nvPr/>
        </p:nvGrpSpPr>
        <p:grpSpPr>
          <a:xfrm>
            <a:off x="152400" y="132080"/>
            <a:ext cx="11901170" cy="6577330"/>
            <a:chOff x="240" y="208"/>
            <a:chExt cx="18742" cy="10358"/>
          </a:xfrm>
        </p:grpSpPr>
        <p:sp>
          <p:nvSpPr>
            <p:cNvPr id="8" name="矩形 7"/>
            <p:cNvSpPr/>
            <p:nvPr/>
          </p:nvSpPr>
          <p:spPr>
            <a:xfrm>
              <a:off x="240" y="208"/>
              <a:ext cx="18742" cy="10358"/>
            </a:xfrm>
            <a:prstGeom prst="rect">
              <a:avLst/>
            </a:prstGeom>
            <a:noFill/>
            <a:ln w="12700"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半闭框 1"/>
            <p:cNvSpPr/>
            <p:nvPr/>
          </p:nvSpPr>
          <p:spPr>
            <a:xfrm>
              <a:off x="656"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 name="半闭框 2"/>
            <p:cNvSpPr/>
            <p:nvPr/>
          </p:nvSpPr>
          <p:spPr>
            <a:xfrm rot="5400000">
              <a:off x="16747"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 name="半闭框 3"/>
            <p:cNvSpPr/>
            <p:nvPr/>
          </p:nvSpPr>
          <p:spPr>
            <a:xfrm rot="10800000">
              <a:off x="16747"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半闭框 4"/>
            <p:cNvSpPr/>
            <p:nvPr/>
          </p:nvSpPr>
          <p:spPr>
            <a:xfrm rot="16200000">
              <a:off x="656"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40" name="文本框 39"/>
          <p:cNvSpPr txBox="1"/>
          <p:nvPr/>
        </p:nvSpPr>
        <p:spPr>
          <a:xfrm>
            <a:off x="584099" y="549275"/>
            <a:ext cx="3347085" cy="645160"/>
          </a:xfrm>
          <a:prstGeom prst="rect">
            <a:avLst/>
          </a:prstGeom>
          <a:noFill/>
        </p:spPr>
        <p:txBody>
          <a:bodyPr wrap="square" rtlCol="0">
            <a:spAutoFit/>
          </a:bodyPr>
          <a:lstStyle>
            <a:defPPr>
              <a:defRPr lang="zh-CN"/>
            </a:defPPr>
            <a:lvl1pPr algn="dist">
              <a:defRPr sz="3600">
                <a:solidFill>
                  <a:srgbClr val="F8E095"/>
                </a:solidFill>
                <a:latin typeface="思源宋体" panose="02020700000000000000" pitchFamily="18" charset="-122"/>
                <a:ea typeface="思源宋体" panose="02020700000000000000" pitchFamily="18" charset="-122"/>
              </a:defRPr>
            </a:lvl1pPr>
          </a:lstStyle>
          <a:p>
            <a:pPr algn="l"/>
            <a:r>
              <a:rPr lang="zh-CN" altLang="en-US" b="1">
                <a:solidFill>
                  <a:schemeClr val="tx1">
                    <a:lumMod val="85000"/>
                    <a:lumOff val="15000"/>
                  </a:schemeClr>
                </a:solidFill>
                <a:uFillTx/>
                <a:latin typeface="+mn-ea"/>
                <a:ea typeface="+mn-ea"/>
                <a:cs typeface="+mn-lt"/>
                <a:sym typeface="+mn-ea"/>
              </a:rPr>
              <a:t>版记</a:t>
            </a:r>
            <a:r>
              <a:rPr lang="en-US" altLang="zh-CN" b="1">
                <a:solidFill>
                  <a:schemeClr val="tx1">
                    <a:lumMod val="85000"/>
                    <a:lumOff val="15000"/>
                  </a:schemeClr>
                </a:solidFill>
                <a:uFillTx/>
                <a:latin typeface="+mn-ea"/>
                <a:ea typeface="+mn-ea"/>
                <a:cs typeface="+mn-lt"/>
                <a:sym typeface="+mn-ea"/>
              </a:rPr>
              <a:t>-</a:t>
            </a:r>
            <a:r>
              <a:rPr lang="zh-CN" altLang="en-US" b="1">
                <a:solidFill>
                  <a:schemeClr val="tx1">
                    <a:lumMod val="85000"/>
                    <a:lumOff val="15000"/>
                  </a:schemeClr>
                </a:solidFill>
                <a:uFillTx/>
                <a:latin typeface="+mn-ea"/>
                <a:ea typeface="+mn-ea"/>
                <a:cs typeface="+mn-lt"/>
                <a:sym typeface="+mn-ea"/>
              </a:rPr>
              <a:t>写法</a:t>
            </a:r>
            <a:endParaRPr lang="en-US" altLang="zh-CN" b="1">
              <a:solidFill>
                <a:schemeClr val="tx1">
                  <a:lumMod val="85000"/>
                  <a:lumOff val="15000"/>
                </a:schemeClr>
              </a:solidFill>
              <a:uFillTx/>
              <a:latin typeface="+mn-ea"/>
              <a:ea typeface="+mn-ea"/>
              <a:cs typeface="+mn-lt"/>
              <a:sym typeface="+mn-ea"/>
            </a:endParaRPr>
          </a:p>
        </p:txBody>
      </p:sp>
      <p:sp>
        <p:nvSpPr>
          <p:cNvPr id="7" name="矩形 6"/>
          <p:cNvSpPr/>
          <p:nvPr/>
        </p:nvSpPr>
        <p:spPr>
          <a:xfrm>
            <a:off x="0" y="549275"/>
            <a:ext cx="584200" cy="645160"/>
          </a:xfrm>
          <a:prstGeom prst="rect">
            <a:avLst/>
          </a:prstGeom>
          <a:solidFill>
            <a:srgbClr val="AECD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a:xfrm flipV="1">
            <a:off x="744471" y="1191895"/>
            <a:ext cx="2313394" cy="2540"/>
          </a:xfrm>
          <a:prstGeom prst="line">
            <a:avLst/>
          </a:prstGeom>
          <a:ln w="158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1753" name="矩形 31752"/>
          <p:cNvSpPr/>
          <p:nvPr/>
        </p:nvSpPr>
        <p:spPr>
          <a:xfrm>
            <a:off x="2282825" y="1805940"/>
            <a:ext cx="8921115" cy="3886200"/>
          </a:xfrm>
          <a:prstGeom prst="rect">
            <a:avLst/>
          </a:prstGeom>
          <a:solidFill>
            <a:schemeClr val="bg1">
              <a:alpha val="83000"/>
            </a:schemeClr>
          </a:solidFill>
          <a:ln w="9525">
            <a:noFill/>
          </a:ln>
        </p:spPr>
        <p:txBody>
          <a:bodyPr/>
          <a:lstStyle>
            <a:lvl1pPr marL="342900" lvl="0" indent="-342900" algn="l" defTabSz="914400" rtl="0" eaLnBrk="1" fontAlgn="base" latinLnBrk="0" hangingPunct="1">
              <a:lnSpc>
                <a:spcPct val="100000"/>
              </a:lnSpc>
              <a:spcBef>
                <a:spcPct val="20000"/>
              </a:spcBef>
              <a:spcAft>
                <a:spcPct val="0"/>
              </a:spcAft>
              <a:buChar char="•"/>
              <a:defRPr sz="32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5pPr>
          </a:lstStyle>
          <a:p>
            <a:pPr marL="0" lvl="0" indent="0" fontAlgn="base">
              <a:buNone/>
            </a:pPr>
            <a:r>
              <a:rPr lang="en-US" altLang="zh-CN" b="1" strike="noStrike" noProof="1">
                <a:solidFill>
                  <a:schemeClr val="tx1"/>
                </a:solidFill>
                <a:latin typeface="Arial" panose="020B0604020202020204" pitchFamily="34" charset="0"/>
                <a:ea typeface="宋体" panose="02010600030101010101" pitchFamily="2" charset="-122"/>
                <a:cs typeface="+mn-cs"/>
              </a:rPr>
              <a:t>———————————————————</a:t>
            </a:r>
            <a:endParaRPr lang="en-US" altLang="zh-CN" b="1" strike="noStrike" noProof="1">
              <a:solidFill>
                <a:schemeClr val="tx1"/>
              </a:solidFill>
            </a:endParaRPr>
          </a:p>
          <a:p>
            <a:pPr marL="0" lvl="0" indent="0" fontAlgn="base">
              <a:buNone/>
            </a:pPr>
            <a:r>
              <a:rPr lang="zh-CN" altLang="en-US" b="1" strike="noStrike" noProof="1">
                <a:solidFill>
                  <a:schemeClr val="tx1"/>
                </a:solidFill>
                <a:latin typeface="Arial" panose="020B0604020202020204" pitchFamily="34" charset="0"/>
                <a:ea typeface="宋体" panose="02010600030101010101" pitchFamily="2" charset="-122"/>
                <a:cs typeface="+mn-cs"/>
              </a:rPr>
              <a:t>报</a:t>
            </a:r>
            <a:r>
              <a:rPr lang="en-US" altLang="zh-CN" b="1" strike="noStrike" noProof="1">
                <a:solidFill>
                  <a:schemeClr val="tx1"/>
                </a:solidFill>
                <a:latin typeface="Arial" panose="020B0604020202020204" pitchFamily="34" charset="0"/>
                <a:ea typeface="宋体" panose="02010600030101010101" pitchFamily="2" charset="-122"/>
                <a:cs typeface="+mn-cs"/>
              </a:rPr>
              <a:t>:</a:t>
            </a:r>
            <a:r>
              <a:rPr lang="zh-CN" altLang="en-US" b="1" strike="noStrike" noProof="1">
                <a:solidFill>
                  <a:schemeClr val="tx1"/>
                </a:solidFill>
                <a:latin typeface="Arial" panose="020B0604020202020204" pitchFamily="34" charset="0"/>
                <a:ea typeface="宋体" panose="02010600030101010101" pitchFamily="2" charset="-122"/>
                <a:cs typeface="+mn-cs"/>
              </a:rPr>
              <a:t>安徽省教育厅，安徽省高工委</a:t>
            </a:r>
            <a:endParaRPr lang="zh-CN" altLang="en-US" b="1" strike="noStrike" noProof="1">
              <a:solidFill>
                <a:schemeClr val="tx1"/>
              </a:solidFill>
            </a:endParaRPr>
          </a:p>
          <a:p>
            <a:pPr marL="0" lvl="0" indent="0" fontAlgn="base">
              <a:buNone/>
            </a:pPr>
            <a:r>
              <a:rPr lang="zh-CN" altLang="en-US" b="1" strike="noStrike" noProof="1">
                <a:solidFill>
                  <a:schemeClr val="tx1"/>
                </a:solidFill>
                <a:latin typeface="Arial" panose="020B0604020202020204" pitchFamily="34" charset="0"/>
                <a:ea typeface="宋体" panose="02010600030101010101" pitchFamily="2" charset="-122"/>
                <a:cs typeface="+mn-cs"/>
              </a:rPr>
              <a:t>送</a:t>
            </a:r>
            <a:r>
              <a:rPr lang="en-US" altLang="zh-CN" b="1" strike="noStrike" noProof="1">
                <a:solidFill>
                  <a:schemeClr val="tx1"/>
                </a:solidFill>
                <a:latin typeface="Arial" panose="020B0604020202020204" pitchFamily="34" charset="0"/>
                <a:ea typeface="宋体" panose="02010600030101010101" pitchFamily="2" charset="-122"/>
                <a:cs typeface="+mn-cs"/>
              </a:rPr>
              <a:t>:</a:t>
            </a:r>
            <a:r>
              <a:rPr lang="zh-CN" altLang="en-US" b="1" strike="noStrike" noProof="1">
                <a:solidFill>
                  <a:schemeClr val="tx1"/>
                </a:solidFill>
                <a:latin typeface="Arial" panose="020B0604020202020204" pitchFamily="34" charset="0"/>
                <a:ea typeface="宋体" panose="02010600030101010101" pitchFamily="2" charset="-122"/>
                <a:cs typeface="+mn-cs"/>
              </a:rPr>
              <a:t>安徽省部属各高等学校</a:t>
            </a:r>
            <a:endParaRPr lang="zh-CN" altLang="en-US" b="1" strike="noStrike" noProof="1">
              <a:solidFill>
                <a:schemeClr val="tx1"/>
              </a:solidFill>
            </a:endParaRPr>
          </a:p>
          <a:p>
            <a:pPr marL="0" lvl="0" indent="0" fontAlgn="base">
              <a:buNone/>
            </a:pPr>
            <a:r>
              <a:rPr lang="zh-CN" altLang="en-US" b="1" strike="noStrike" noProof="1">
                <a:solidFill>
                  <a:schemeClr val="tx1"/>
                </a:solidFill>
                <a:latin typeface="Arial" panose="020B0604020202020204" pitchFamily="34" charset="0"/>
                <a:ea typeface="宋体" panose="02010600030101010101" pitchFamily="2" charset="-122"/>
                <a:cs typeface="+mn-cs"/>
              </a:rPr>
              <a:t>发</a:t>
            </a:r>
            <a:r>
              <a:rPr lang="en-US" altLang="zh-CN" b="1" strike="noStrike" noProof="1">
                <a:solidFill>
                  <a:schemeClr val="tx1"/>
                </a:solidFill>
                <a:latin typeface="Arial" panose="020B0604020202020204" pitchFamily="34" charset="0"/>
                <a:ea typeface="宋体" panose="02010600030101010101" pitchFamily="2" charset="-122"/>
                <a:cs typeface="+mn-cs"/>
              </a:rPr>
              <a:t>:</a:t>
            </a:r>
            <a:r>
              <a:rPr lang="zh-CN" altLang="en-US" b="1" strike="noStrike" noProof="1">
                <a:solidFill>
                  <a:schemeClr val="tx1"/>
                </a:solidFill>
                <a:latin typeface="Arial" panose="020B0604020202020204" pitchFamily="34" charset="0"/>
                <a:ea typeface="宋体" panose="02010600030101010101" pitchFamily="2" charset="-122"/>
                <a:cs typeface="+mn-cs"/>
              </a:rPr>
              <a:t>本部各部门</a:t>
            </a:r>
            <a:endParaRPr lang="zh-CN" altLang="en-US" b="1" strike="noStrike" noProof="1">
              <a:solidFill>
                <a:schemeClr val="tx1"/>
              </a:solidFill>
            </a:endParaRPr>
          </a:p>
          <a:p>
            <a:pPr marL="0" lvl="0" indent="0" fontAlgn="base">
              <a:buNone/>
            </a:pPr>
            <a:r>
              <a:rPr lang="en-US" altLang="zh-CN" b="1" strike="noStrike" noProof="1">
                <a:solidFill>
                  <a:schemeClr val="tx1"/>
                </a:solidFill>
                <a:latin typeface="Arial" panose="020B0604020202020204" pitchFamily="34" charset="0"/>
                <a:ea typeface="宋体" panose="02010600030101010101" pitchFamily="2" charset="-122"/>
                <a:cs typeface="+mn-cs"/>
              </a:rPr>
              <a:t>———————————————————</a:t>
            </a:r>
            <a:endParaRPr lang="en-US" altLang="zh-CN" b="1" strike="noStrike" noProof="1">
              <a:solidFill>
                <a:schemeClr val="tx1"/>
              </a:solidFill>
            </a:endParaRPr>
          </a:p>
          <a:p>
            <a:pPr marL="0" lvl="0" indent="0" fontAlgn="base">
              <a:buNone/>
            </a:pPr>
            <a:r>
              <a:rPr lang="zh-CN" altLang="en-US" strike="noStrike" noProof="1">
                <a:solidFill>
                  <a:schemeClr val="tx1"/>
                </a:solidFill>
                <a:effectLst>
                  <a:outerShdw blurRad="38100" dist="38100" dir="2700000">
                    <a:srgbClr val="C0C0C0"/>
                  </a:outerShdw>
                </a:effectLst>
                <a:latin typeface="Arial" panose="020B0604020202020204" pitchFamily="34" charset="0"/>
                <a:ea typeface="宋体" panose="02010600030101010101" pitchFamily="2" charset="-122"/>
                <a:cs typeface="+mn-cs"/>
              </a:rPr>
              <a:t>                                                     </a:t>
            </a:r>
            <a:r>
              <a:rPr lang="zh-CN" altLang="en-US" b="1" strike="noStrike" noProof="1">
                <a:solidFill>
                  <a:schemeClr val="tx1"/>
                </a:solidFill>
                <a:latin typeface="Arial" panose="020B0604020202020204" pitchFamily="34" charset="0"/>
                <a:ea typeface="宋体" panose="02010600030101010101" pitchFamily="2" charset="-122"/>
                <a:cs typeface="+mn-cs"/>
              </a:rPr>
              <a:t>共印</a:t>
            </a:r>
            <a:r>
              <a:rPr lang="en-US" altLang="zh-CN" b="1" strike="noStrike" noProof="1">
                <a:solidFill>
                  <a:schemeClr val="tx1"/>
                </a:solidFill>
                <a:latin typeface="Arial" panose="020B0604020202020204" pitchFamily="34" charset="0"/>
                <a:ea typeface="宋体" panose="02010600030101010101" pitchFamily="2" charset="-122"/>
                <a:cs typeface="+mn-cs"/>
              </a:rPr>
              <a:t>60</a:t>
            </a:r>
            <a:r>
              <a:rPr lang="zh-CN" altLang="en-US" b="1" strike="noStrike" noProof="1">
                <a:solidFill>
                  <a:schemeClr val="tx1"/>
                </a:solidFill>
                <a:latin typeface="Arial" panose="020B0604020202020204" pitchFamily="34" charset="0"/>
                <a:ea typeface="宋体" panose="02010600030101010101" pitchFamily="2" charset="-122"/>
                <a:cs typeface="+mn-cs"/>
              </a:rPr>
              <a:t>份</a:t>
            </a:r>
          </a:p>
        </p:txBody>
      </p:sp>
      <p:cxnSp>
        <p:nvCxnSpPr>
          <p:cNvPr id="10" name="直接箭头连接符 9"/>
          <p:cNvCxnSpPr/>
          <p:nvPr/>
        </p:nvCxnSpPr>
        <p:spPr>
          <a:xfrm flipH="1">
            <a:off x="1838960" y="2628265"/>
            <a:ext cx="422275" cy="0"/>
          </a:xfrm>
          <a:prstGeom prst="straightConnector1">
            <a:avLst/>
          </a:prstGeom>
          <a:ln>
            <a:tailEnd type="arrow" w="med" len="med"/>
          </a:ln>
        </p:spPr>
        <p:style>
          <a:lnRef idx="1">
            <a:schemeClr val="accent1"/>
          </a:lnRef>
          <a:fillRef idx="0">
            <a:schemeClr val="accent1"/>
          </a:fillRef>
          <a:effectRef idx="0">
            <a:schemeClr val="accent1"/>
          </a:effectRef>
          <a:fontRef idx="minor">
            <a:schemeClr val="tx1"/>
          </a:fontRef>
        </p:style>
      </p:cxnSp>
      <p:sp>
        <p:nvSpPr>
          <p:cNvPr id="11" name="圆角矩形 10"/>
          <p:cNvSpPr/>
          <p:nvPr/>
        </p:nvSpPr>
        <p:spPr>
          <a:xfrm>
            <a:off x="584200" y="2359660"/>
            <a:ext cx="1188085" cy="53657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a:t>上级单位</a:t>
            </a:r>
          </a:p>
        </p:txBody>
      </p:sp>
      <p:cxnSp>
        <p:nvCxnSpPr>
          <p:cNvPr id="12" name="直接箭头连接符 11"/>
          <p:cNvCxnSpPr/>
          <p:nvPr/>
        </p:nvCxnSpPr>
        <p:spPr>
          <a:xfrm flipH="1">
            <a:off x="1860550" y="3311525"/>
            <a:ext cx="422275" cy="0"/>
          </a:xfrm>
          <a:prstGeom prst="straightConnector1">
            <a:avLst/>
          </a:prstGeom>
          <a:ln>
            <a:tailEnd type="arrow" w="med" len="med"/>
          </a:ln>
        </p:spPr>
        <p:style>
          <a:lnRef idx="1">
            <a:schemeClr val="accent1"/>
          </a:lnRef>
          <a:fillRef idx="0">
            <a:schemeClr val="accent1"/>
          </a:fillRef>
          <a:effectRef idx="0">
            <a:schemeClr val="accent1"/>
          </a:effectRef>
          <a:fontRef idx="minor">
            <a:schemeClr val="tx1"/>
          </a:fontRef>
        </p:style>
      </p:cxnSp>
      <p:sp>
        <p:nvSpPr>
          <p:cNvPr id="13" name="圆角矩形 12"/>
          <p:cNvSpPr/>
          <p:nvPr/>
        </p:nvSpPr>
        <p:spPr>
          <a:xfrm>
            <a:off x="584200" y="3018790"/>
            <a:ext cx="1188085" cy="58610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zh-CN" altLang="en-US" sz="1400" b="1"/>
              <a:t>平行或不相隶属的单位</a:t>
            </a:r>
          </a:p>
        </p:txBody>
      </p:sp>
      <p:sp>
        <p:nvSpPr>
          <p:cNvPr id="14" name="圆角矩形 13"/>
          <p:cNvSpPr/>
          <p:nvPr/>
        </p:nvSpPr>
        <p:spPr>
          <a:xfrm>
            <a:off x="584200" y="3722370"/>
            <a:ext cx="1188085" cy="53657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a:t>下级单位</a:t>
            </a:r>
          </a:p>
        </p:txBody>
      </p:sp>
      <p:cxnSp>
        <p:nvCxnSpPr>
          <p:cNvPr id="16" name="直接箭头连接符 15"/>
          <p:cNvCxnSpPr/>
          <p:nvPr/>
        </p:nvCxnSpPr>
        <p:spPr>
          <a:xfrm flipH="1">
            <a:off x="1860550" y="3913505"/>
            <a:ext cx="422275" cy="0"/>
          </a:xfrm>
          <a:prstGeom prst="straightConnector1">
            <a:avLst/>
          </a:prstGeom>
          <a:ln>
            <a:tailEnd type="arrow" w="med" len="med"/>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flipH="1">
            <a:off x="9343390" y="5249545"/>
            <a:ext cx="330835" cy="273050"/>
          </a:xfrm>
          <a:prstGeom prst="straightConnector1">
            <a:avLst/>
          </a:prstGeom>
          <a:ln>
            <a:tailEnd type="arrow" w="med" len="med"/>
          </a:ln>
        </p:spPr>
        <p:style>
          <a:lnRef idx="1">
            <a:schemeClr val="accent1"/>
          </a:lnRef>
          <a:fillRef idx="0">
            <a:schemeClr val="accent1"/>
          </a:fillRef>
          <a:effectRef idx="0">
            <a:schemeClr val="accent1"/>
          </a:effectRef>
          <a:fontRef idx="minor">
            <a:schemeClr val="tx1"/>
          </a:fontRef>
        </p:style>
      </p:cxnSp>
      <p:sp>
        <p:nvSpPr>
          <p:cNvPr id="18" name="圆角矩形 17"/>
          <p:cNvSpPr/>
          <p:nvPr/>
        </p:nvSpPr>
        <p:spPr>
          <a:xfrm>
            <a:off x="8155305" y="5522595"/>
            <a:ext cx="1188085" cy="53657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a:t>印刷份数</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8" presetClass="entr" presetSubtype="16" fill="hold" nodeType="clickEffect">
                                  <p:stCondLst>
                                    <p:cond delay="0"/>
                                  </p:stCondLst>
                                  <p:childTnLst>
                                    <p:set>
                                      <p:cBhvr>
                                        <p:cTn id="6" dur="500" fill="hold">
                                          <p:stCondLst>
                                            <p:cond delay="0"/>
                                          </p:stCondLst>
                                        </p:cTn>
                                        <p:tgtEl>
                                          <p:spTgt spid="10"/>
                                        </p:tgtEl>
                                        <p:attrNameLst>
                                          <p:attrName>style.visibility</p:attrName>
                                        </p:attrNameLst>
                                      </p:cBhvr>
                                      <p:to>
                                        <p:strVal val="visible"/>
                                      </p:to>
                                    </p:set>
                                    <p:animEffect transition="in" filter="diamond(in)">
                                      <p:cBhvr>
                                        <p:cTn id="7" dur="500"/>
                                        <p:tgtEl>
                                          <p:spTgt spid="10"/>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fill="hold"/>
                                        <p:tgtEl>
                                          <p:spTgt spid="11"/>
                                        </p:tgtEl>
                                        <p:attrNameLst>
                                          <p:attrName>ppt_x</p:attrName>
                                        </p:attrNameLst>
                                      </p:cBhvr>
                                      <p:tavLst>
                                        <p:tav tm="0">
                                          <p:val>
                                            <p:strVal val="#ppt_x"/>
                                          </p:val>
                                        </p:tav>
                                        <p:tav tm="100000">
                                          <p:val>
                                            <p:strVal val="#ppt_x"/>
                                          </p:val>
                                        </p:tav>
                                      </p:tavLst>
                                    </p:anim>
                                    <p:anim calcmode="lin" valueType="num">
                                      <p:cBhvr additive="base">
                                        <p:cTn id="1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afterGroup">
                            <p:stCondLst>
                              <p:cond delay="0"/>
                            </p:stCondLst>
                            <p:childTnLst>
                              <p:par>
                                <p:cTn id="16" presetID="8" presetClass="entr" presetSubtype="16" fill="hold" nodeType="clickEffect">
                                  <p:stCondLst>
                                    <p:cond delay="0"/>
                                  </p:stCondLst>
                                  <p:childTnLst>
                                    <p:set>
                                      <p:cBhvr>
                                        <p:cTn id="17" dur="500" fill="hold">
                                          <p:stCondLst>
                                            <p:cond delay="0"/>
                                          </p:stCondLst>
                                        </p:cTn>
                                        <p:tgtEl>
                                          <p:spTgt spid="12"/>
                                        </p:tgtEl>
                                        <p:attrNameLst>
                                          <p:attrName>style.visibility</p:attrName>
                                        </p:attrNameLst>
                                      </p:cBhvr>
                                      <p:to>
                                        <p:strVal val="visible"/>
                                      </p:to>
                                    </p:set>
                                    <p:animEffect transition="in" filter="diamond(in)">
                                      <p:cBhvr>
                                        <p:cTn id="18" dur="500"/>
                                        <p:tgtEl>
                                          <p:spTgt spid="12"/>
                                        </p:tgtEl>
                                      </p:cBhvr>
                                    </p:animEffect>
                                  </p:childTnLst>
                                </p:cTn>
                              </p:par>
                            </p:childTnLst>
                          </p:cTn>
                        </p:par>
                      </p:childTnLst>
                    </p:cTn>
                  </p:par>
                  <p:par>
                    <p:cTn id="19" fill="hold" nodeType="clickPar">
                      <p:stCondLst>
                        <p:cond delay="indefinite"/>
                      </p:stCondLst>
                      <p:childTnLst>
                        <p:par>
                          <p:cTn id="20" fill="hold" nodeType="after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500" fill="hold"/>
                                        <p:tgtEl>
                                          <p:spTgt spid="13"/>
                                        </p:tgtEl>
                                        <p:attrNameLst>
                                          <p:attrName>ppt_x</p:attrName>
                                        </p:attrNameLst>
                                      </p:cBhvr>
                                      <p:tavLst>
                                        <p:tav tm="0">
                                          <p:val>
                                            <p:strVal val="#ppt_x"/>
                                          </p:val>
                                        </p:tav>
                                        <p:tav tm="100000">
                                          <p:val>
                                            <p:strVal val="#ppt_x"/>
                                          </p:val>
                                        </p:tav>
                                      </p:tavLst>
                                    </p:anim>
                                    <p:anim calcmode="lin" valueType="num">
                                      <p:cBhvr additive="base">
                                        <p:cTn id="2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afterGroup">
                            <p:stCondLst>
                              <p:cond delay="0"/>
                            </p:stCondLst>
                            <p:childTnLst>
                              <p:par>
                                <p:cTn id="27" presetID="8" presetClass="entr" presetSubtype="16" fill="hold" nodeType="clickEffect">
                                  <p:stCondLst>
                                    <p:cond delay="0"/>
                                  </p:stCondLst>
                                  <p:childTnLst>
                                    <p:set>
                                      <p:cBhvr>
                                        <p:cTn id="28" dur="500" fill="hold">
                                          <p:stCondLst>
                                            <p:cond delay="0"/>
                                          </p:stCondLst>
                                        </p:cTn>
                                        <p:tgtEl>
                                          <p:spTgt spid="16"/>
                                        </p:tgtEl>
                                        <p:attrNameLst>
                                          <p:attrName>style.visibility</p:attrName>
                                        </p:attrNameLst>
                                      </p:cBhvr>
                                      <p:to>
                                        <p:strVal val="visible"/>
                                      </p:to>
                                    </p:set>
                                    <p:animEffect transition="in" filter="diamond(in)">
                                      <p:cBhvr>
                                        <p:cTn id="29" dur="500"/>
                                        <p:tgtEl>
                                          <p:spTgt spid="16"/>
                                        </p:tgtEl>
                                      </p:cBhvr>
                                    </p:animEffect>
                                  </p:childTnLst>
                                </p:cTn>
                              </p:par>
                            </p:childTnLst>
                          </p:cTn>
                        </p:par>
                      </p:childTnLst>
                    </p:cTn>
                  </p:par>
                  <p:par>
                    <p:cTn id="30" fill="hold" nodeType="clickPar">
                      <p:stCondLst>
                        <p:cond delay="indefinite"/>
                      </p:stCondLst>
                      <p:childTnLst>
                        <p:par>
                          <p:cTn id="31" fill="hold" nodeType="afterGroup">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4"/>
                                        </p:tgtEl>
                                        <p:attrNameLst>
                                          <p:attrName>style.visibility</p:attrName>
                                        </p:attrNameLst>
                                      </p:cBhvr>
                                      <p:to>
                                        <p:strVal val="visible"/>
                                      </p:to>
                                    </p:set>
                                    <p:anim calcmode="lin" valueType="num">
                                      <p:cBhvr additive="base">
                                        <p:cTn id="34" dur="500" fill="hold"/>
                                        <p:tgtEl>
                                          <p:spTgt spid="14"/>
                                        </p:tgtEl>
                                        <p:attrNameLst>
                                          <p:attrName>ppt_x</p:attrName>
                                        </p:attrNameLst>
                                      </p:cBhvr>
                                      <p:tavLst>
                                        <p:tav tm="0">
                                          <p:val>
                                            <p:strVal val="#ppt_x"/>
                                          </p:val>
                                        </p:tav>
                                        <p:tav tm="100000">
                                          <p:val>
                                            <p:strVal val="#ppt_x"/>
                                          </p:val>
                                        </p:tav>
                                      </p:tavLst>
                                    </p:anim>
                                    <p:anim calcmode="lin" valueType="num">
                                      <p:cBhvr additive="base">
                                        <p:cTn id="35"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6" fill="hold" nodeType="clickPar">
                      <p:stCondLst>
                        <p:cond delay="indefinite"/>
                      </p:stCondLst>
                      <p:childTnLst>
                        <p:par>
                          <p:cTn id="37" fill="hold" nodeType="afterGroup">
                            <p:stCondLst>
                              <p:cond delay="0"/>
                            </p:stCondLst>
                            <p:childTnLst>
                              <p:par>
                                <p:cTn id="38" presetID="8" presetClass="entr" presetSubtype="16" fill="hold" nodeType="clickEffect">
                                  <p:stCondLst>
                                    <p:cond delay="0"/>
                                  </p:stCondLst>
                                  <p:childTnLst>
                                    <p:set>
                                      <p:cBhvr>
                                        <p:cTn id="39" dur="500" fill="hold">
                                          <p:stCondLst>
                                            <p:cond delay="0"/>
                                          </p:stCondLst>
                                        </p:cTn>
                                        <p:tgtEl>
                                          <p:spTgt spid="17"/>
                                        </p:tgtEl>
                                        <p:attrNameLst>
                                          <p:attrName>style.visibility</p:attrName>
                                        </p:attrNameLst>
                                      </p:cBhvr>
                                      <p:to>
                                        <p:strVal val="visible"/>
                                      </p:to>
                                    </p:set>
                                    <p:animEffect transition="in" filter="diamond(in)">
                                      <p:cBhvr>
                                        <p:cTn id="40" dur="500"/>
                                        <p:tgtEl>
                                          <p:spTgt spid="17"/>
                                        </p:tgtEl>
                                      </p:cBhvr>
                                    </p:animEffect>
                                  </p:childTnLst>
                                </p:cTn>
                              </p:par>
                            </p:childTnLst>
                          </p:cTn>
                        </p:par>
                      </p:childTnLst>
                    </p:cTn>
                  </p:par>
                  <p:par>
                    <p:cTn id="41" fill="hold" nodeType="clickPar">
                      <p:stCondLst>
                        <p:cond delay="indefinite"/>
                      </p:stCondLst>
                      <p:childTnLst>
                        <p:par>
                          <p:cTn id="42" fill="hold" nodeType="afterGroup">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additive="base">
                                        <p:cTn id="45" dur="500" fill="hold"/>
                                        <p:tgtEl>
                                          <p:spTgt spid="18"/>
                                        </p:tgtEl>
                                        <p:attrNameLst>
                                          <p:attrName>ppt_x</p:attrName>
                                        </p:attrNameLst>
                                      </p:cBhvr>
                                      <p:tavLst>
                                        <p:tav tm="0">
                                          <p:val>
                                            <p:strVal val="#ppt_x"/>
                                          </p:val>
                                        </p:tav>
                                        <p:tav tm="100000">
                                          <p:val>
                                            <p:strVal val="#ppt_x"/>
                                          </p:val>
                                        </p:tav>
                                      </p:tavLst>
                                    </p:anim>
                                    <p:anim calcmode="lin" valueType="num">
                                      <p:cBhvr additive="base">
                                        <p:cTn id="4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4" grpId="0" animBg="1"/>
      <p:bldP spid="1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4" cstate="print"/>
          <a:stretch>
            <a:fillRect/>
          </a:stretch>
        </a:blipFill>
        <a:effectLst/>
      </p:bgPr>
    </p:bg>
    <p:spTree>
      <p:nvGrpSpPr>
        <p:cNvPr id="1" name=""/>
        <p:cNvGrpSpPr/>
        <p:nvPr/>
      </p:nvGrpSpPr>
      <p:grpSpPr>
        <a:xfrm>
          <a:off x="0" y="0"/>
          <a:ext cx="0" cy="0"/>
          <a:chOff x="0" y="0"/>
          <a:chExt cx="0" cy="0"/>
        </a:xfrm>
      </p:grpSpPr>
      <p:grpSp>
        <p:nvGrpSpPr>
          <p:cNvPr id="15" name="组合 14"/>
          <p:cNvGrpSpPr/>
          <p:nvPr/>
        </p:nvGrpSpPr>
        <p:grpSpPr>
          <a:xfrm>
            <a:off x="152400" y="132080"/>
            <a:ext cx="11901170" cy="6577330"/>
            <a:chOff x="240" y="208"/>
            <a:chExt cx="18742" cy="10358"/>
          </a:xfrm>
        </p:grpSpPr>
        <p:sp>
          <p:nvSpPr>
            <p:cNvPr id="8" name="矩形 7"/>
            <p:cNvSpPr/>
            <p:nvPr/>
          </p:nvSpPr>
          <p:spPr>
            <a:xfrm>
              <a:off x="240" y="208"/>
              <a:ext cx="18742" cy="10358"/>
            </a:xfrm>
            <a:prstGeom prst="rect">
              <a:avLst/>
            </a:prstGeom>
            <a:noFill/>
            <a:ln w="12700"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半闭框 1"/>
            <p:cNvSpPr/>
            <p:nvPr/>
          </p:nvSpPr>
          <p:spPr>
            <a:xfrm>
              <a:off x="656"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 name="半闭框 2"/>
            <p:cNvSpPr/>
            <p:nvPr/>
          </p:nvSpPr>
          <p:spPr>
            <a:xfrm rot="5400000">
              <a:off x="16747"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 name="半闭框 3"/>
            <p:cNvSpPr/>
            <p:nvPr/>
          </p:nvSpPr>
          <p:spPr>
            <a:xfrm rot="10800000">
              <a:off x="16747"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半闭框 4"/>
            <p:cNvSpPr/>
            <p:nvPr/>
          </p:nvSpPr>
          <p:spPr>
            <a:xfrm rot="16200000">
              <a:off x="656"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pic>
        <p:nvPicPr>
          <p:cNvPr id="11" name="图片 10" descr="C:/Users/红果爱~1/AppData/Local/Temp/kaimatting/20201221221016/output_aiMatting_20201221221200.pngoutput_aiMatting_20201221221200"/>
          <p:cNvPicPr>
            <a:picLocks noChangeAspect="1"/>
          </p:cNvPicPr>
          <p:nvPr/>
        </p:nvPicPr>
        <p:blipFill>
          <a:blip r:embed="rId5" cstate="print">
            <a:clrChange>
              <a:clrFrom>
                <a:srgbClr val="FFFFFF">
                  <a:alpha val="100000"/>
                </a:srgbClr>
              </a:clrFrom>
              <a:clrTo>
                <a:srgbClr val="FFFFFF">
                  <a:alpha val="100000"/>
                  <a:alpha val="0"/>
                </a:srgbClr>
              </a:clrTo>
            </a:clrChange>
          </a:blip>
          <a:srcRect r="6050"/>
          <a:stretch>
            <a:fillRect/>
          </a:stretch>
        </p:blipFill>
        <p:spPr>
          <a:xfrm flipH="1">
            <a:off x="8732520" y="4394200"/>
            <a:ext cx="3459480" cy="2463800"/>
          </a:xfrm>
          <a:prstGeom prst="rect">
            <a:avLst/>
          </a:prstGeom>
        </p:spPr>
      </p:pic>
      <p:sp>
        <p:nvSpPr>
          <p:cNvPr id="12" name="矩形 11"/>
          <p:cNvSpPr/>
          <p:nvPr/>
        </p:nvSpPr>
        <p:spPr>
          <a:xfrm>
            <a:off x="0" y="549275"/>
            <a:ext cx="584200" cy="645160"/>
          </a:xfrm>
          <a:prstGeom prst="rect">
            <a:avLst/>
          </a:prstGeom>
          <a:solidFill>
            <a:srgbClr val="AECD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a:off x="741045" y="1194435"/>
            <a:ext cx="1513205" cy="0"/>
          </a:xfrm>
          <a:prstGeom prst="line">
            <a:avLst/>
          </a:prstGeom>
          <a:ln w="158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583554" y="549275"/>
            <a:ext cx="3508002" cy="645160"/>
          </a:xfrm>
          <a:prstGeom prst="rect">
            <a:avLst/>
          </a:prstGeom>
          <a:noFill/>
        </p:spPr>
        <p:txBody>
          <a:bodyPr wrap="square" rtlCol="0">
            <a:spAutoFit/>
          </a:bodyPr>
          <a:lstStyle>
            <a:defPPr>
              <a:defRPr lang="zh-CN"/>
            </a:defPPr>
            <a:lvl1pPr algn="dist">
              <a:defRPr sz="3600">
                <a:solidFill>
                  <a:srgbClr val="F8E095"/>
                </a:solidFill>
                <a:latin typeface="思源宋体" panose="02020700000000000000" pitchFamily="18" charset="-122"/>
                <a:ea typeface="思源宋体" panose="02020700000000000000" pitchFamily="18" charset="-122"/>
              </a:defRPr>
            </a:lvl1pPr>
          </a:lstStyle>
          <a:p>
            <a:pPr algn="l"/>
            <a:r>
              <a:rPr lang="zh-CN" altLang="en-US" b="1">
                <a:solidFill>
                  <a:schemeClr val="tx1">
                    <a:lumMod val="85000"/>
                    <a:lumOff val="15000"/>
                  </a:schemeClr>
                </a:solidFill>
                <a:uFillTx/>
                <a:latin typeface="+mn-ea"/>
                <a:ea typeface="+mn-ea"/>
                <a:cs typeface="+mn-lt"/>
                <a:sym typeface="+mn-ea"/>
              </a:rPr>
              <a:t>一课一练</a:t>
            </a:r>
          </a:p>
        </p:txBody>
      </p:sp>
      <p:sp>
        <p:nvSpPr>
          <p:cNvPr id="10" name="文本框 9"/>
          <p:cNvSpPr txBox="1"/>
          <p:nvPr/>
        </p:nvSpPr>
        <p:spPr>
          <a:xfrm>
            <a:off x="883920" y="1842135"/>
            <a:ext cx="10615930" cy="3969385"/>
          </a:xfrm>
          <a:prstGeom prst="rect">
            <a:avLst/>
          </a:prstGeom>
          <a:noFill/>
        </p:spPr>
        <p:txBody>
          <a:bodyPr wrap="square" rtlCol="0">
            <a:spAutoFit/>
          </a:bodyPr>
          <a:lstStyle/>
          <a:p>
            <a:pPr algn="l">
              <a:buClrTx/>
              <a:buSzTx/>
              <a:buFontTx/>
            </a:pPr>
            <a:r>
              <a:rPr lang="en-US" altLang="zh-CN" sz="2800" b="1"/>
              <a:t>1.</a:t>
            </a:r>
            <a:r>
              <a:rPr lang="zh-CN" altLang="en-US" sz="2800" b="1"/>
              <a:t>简报，即简明扼要的（   ）</a:t>
            </a:r>
            <a:r>
              <a:rPr lang="en-US" altLang="zh-CN" sz="2800" b="1"/>
              <a:t>	</a:t>
            </a:r>
            <a:r>
              <a:rPr lang="zh-CN" altLang="en-US" sz="2800" b="1"/>
              <a:t>。</a:t>
            </a:r>
          </a:p>
          <a:p>
            <a:r>
              <a:rPr lang="zh-CN" altLang="en-US" sz="2800" b="1"/>
              <a:t>        A</a:t>
            </a:r>
            <a:r>
              <a:rPr lang="en-US" altLang="zh-CN" sz="2800" b="1"/>
              <a:t>.</a:t>
            </a:r>
            <a:r>
              <a:rPr lang="zh-CN" altLang="en-US" sz="2800" b="1"/>
              <a:t>内容表达      B</a:t>
            </a:r>
            <a:r>
              <a:rPr lang="en-US" altLang="zh-CN" sz="2800" b="1"/>
              <a:t>.</a:t>
            </a:r>
            <a:r>
              <a:rPr lang="zh-CN" altLang="en-US" sz="2800" b="1"/>
              <a:t>重点分析     C</a:t>
            </a:r>
            <a:r>
              <a:rPr lang="en-US" altLang="zh-CN" sz="2800" b="1"/>
              <a:t>.</a:t>
            </a:r>
            <a:r>
              <a:rPr lang="zh-CN" altLang="en-US" sz="2800" b="1"/>
              <a:t>情况报告      D</a:t>
            </a:r>
            <a:r>
              <a:rPr lang="en-US" altLang="zh-CN" sz="2800" b="1"/>
              <a:t>.</a:t>
            </a:r>
            <a:r>
              <a:rPr lang="zh-CN" altLang="en-US" sz="2800" b="1"/>
              <a:t>新闻报道</a:t>
            </a:r>
          </a:p>
          <a:p>
            <a:endParaRPr lang="zh-CN" altLang="en-US" sz="2800" b="1"/>
          </a:p>
          <a:p>
            <a:r>
              <a:rPr lang="en-US" altLang="zh-CN" sz="2800" b="1"/>
              <a:t>2.</a:t>
            </a:r>
            <a:r>
              <a:rPr lang="zh-CN" altLang="en-US" sz="2800" b="1"/>
              <a:t>下列简报类型不属于按性质分的是 （      ）。</a:t>
            </a:r>
          </a:p>
          <a:p>
            <a:r>
              <a:rPr lang="zh-CN" altLang="en-US" sz="2800" b="1"/>
              <a:t>       A</a:t>
            </a:r>
            <a:r>
              <a:rPr lang="en-US" altLang="zh-CN" sz="2800" b="1"/>
              <a:t>.</a:t>
            </a:r>
            <a:r>
              <a:rPr lang="zh-CN" altLang="en-US" sz="2800" b="1"/>
              <a:t>工作简报       B</a:t>
            </a:r>
            <a:r>
              <a:rPr lang="en-US" altLang="zh-CN" sz="2800" b="1"/>
              <a:t>.</a:t>
            </a:r>
            <a:r>
              <a:rPr lang="zh-CN" altLang="en-US" sz="2800" b="1"/>
              <a:t>生产简报      C</a:t>
            </a:r>
            <a:r>
              <a:rPr lang="en-US" altLang="zh-CN" sz="2800" b="1"/>
              <a:t>.</a:t>
            </a:r>
            <a:r>
              <a:rPr lang="zh-CN" altLang="en-US" sz="2800" b="1"/>
              <a:t>定期简报       D</a:t>
            </a:r>
            <a:r>
              <a:rPr lang="en-US" altLang="zh-CN" sz="2800" b="1"/>
              <a:t>.</a:t>
            </a:r>
            <a:r>
              <a:rPr lang="zh-CN" altLang="en-US" sz="2800" b="1"/>
              <a:t>学习简报</a:t>
            </a:r>
          </a:p>
          <a:p>
            <a:endParaRPr lang="en-US" altLang="zh-CN" sz="2800" b="1"/>
          </a:p>
          <a:p>
            <a:r>
              <a:rPr lang="en-US" altLang="zh-CN" sz="2800" b="1"/>
              <a:t>3.</a:t>
            </a:r>
            <a:r>
              <a:rPr lang="zh-CN" altLang="en-US" sz="2800" b="1"/>
              <a:t>简报与报告相同。</a:t>
            </a:r>
            <a:r>
              <a:rPr lang="zh-CN" altLang="en-US" sz="2800" b="1">
                <a:sym typeface="+mn-ea"/>
              </a:rPr>
              <a:t>（      ）</a:t>
            </a:r>
          </a:p>
          <a:p>
            <a:endParaRPr lang="zh-CN" altLang="en-US" sz="2800" b="1">
              <a:sym typeface="+mn-ea"/>
            </a:endParaRPr>
          </a:p>
          <a:p>
            <a:endParaRPr lang="zh-CN" altLang="en-US" sz="2800" b="1"/>
          </a:p>
        </p:txBody>
      </p:sp>
      <p:sp>
        <p:nvSpPr>
          <p:cNvPr id="13" name="文本框 12"/>
          <p:cNvSpPr txBox="1"/>
          <p:nvPr/>
        </p:nvSpPr>
        <p:spPr>
          <a:xfrm>
            <a:off x="4730750" y="1842135"/>
            <a:ext cx="574675" cy="583565"/>
          </a:xfrm>
          <a:prstGeom prst="rect">
            <a:avLst/>
          </a:prstGeom>
          <a:noFill/>
        </p:spPr>
        <p:txBody>
          <a:bodyPr wrap="square" rtlCol="0">
            <a:spAutoFit/>
          </a:bodyPr>
          <a:lstStyle/>
          <a:p>
            <a:r>
              <a:rPr lang="en-US" altLang="zh-CN" sz="3200" b="1">
                <a:solidFill>
                  <a:srgbClr val="FF0000"/>
                </a:solidFill>
              </a:rPr>
              <a:t>C</a:t>
            </a:r>
          </a:p>
        </p:txBody>
      </p:sp>
      <p:sp>
        <p:nvSpPr>
          <p:cNvPr id="17" name="文本框 16"/>
          <p:cNvSpPr txBox="1"/>
          <p:nvPr/>
        </p:nvSpPr>
        <p:spPr>
          <a:xfrm>
            <a:off x="7080885" y="3137535"/>
            <a:ext cx="546735" cy="583565"/>
          </a:xfrm>
          <a:prstGeom prst="rect">
            <a:avLst/>
          </a:prstGeom>
          <a:noFill/>
        </p:spPr>
        <p:txBody>
          <a:bodyPr wrap="square" rtlCol="0">
            <a:spAutoFit/>
          </a:bodyPr>
          <a:lstStyle/>
          <a:p>
            <a:r>
              <a:rPr lang="en-US" altLang="zh-CN" sz="3200" b="1">
                <a:solidFill>
                  <a:srgbClr val="FF0000"/>
                </a:solidFill>
              </a:rPr>
              <a:t>C</a:t>
            </a:r>
          </a:p>
        </p:txBody>
      </p:sp>
      <p:sp>
        <p:nvSpPr>
          <p:cNvPr id="19" name="文本框 18"/>
          <p:cNvSpPr txBox="1"/>
          <p:nvPr/>
        </p:nvSpPr>
        <p:spPr>
          <a:xfrm>
            <a:off x="4413885" y="4275455"/>
            <a:ext cx="772795" cy="768350"/>
          </a:xfrm>
          <a:prstGeom prst="rect">
            <a:avLst/>
          </a:prstGeom>
          <a:noFill/>
        </p:spPr>
        <p:txBody>
          <a:bodyPr wrap="square" rtlCol="0">
            <a:spAutoFit/>
          </a:bodyPr>
          <a:lstStyle/>
          <a:p>
            <a:r>
              <a:rPr lang="en-US" altLang="zh-CN" sz="4400" b="1">
                <a:solidFill>
                  <a:srgbClr val="FF0000"/>
                </a:solidFill>
                <a:latin typeface="Arial" panose="020B0604020202020204" pitchFamily="34" charset="0"/>
              </a:rPr>
              <a:t>×</a:t>
            </a:r>
          </a:p>
        </p:txBody>
      </p:sp>
    </p:spTree>
    <p:custDataLst>
      <p:tags r:id="rId1"/>
    </p:custData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anim calcmode="lin" valueType="num">
                                      <p:cBhvr additive="base">
                                        <p:cTn id="25" dur="500" fill="hold"/>
                                        <p:tgtEl>
                                          <p:spTgt spid="19"/>
                                        </p:tgtEl>
                                        <p:attrNameLst>
                                          <p:attrName>ppt_x</p:attrName>
                                        </p:attrNameLst>
                                      </p:cBhvr>
                                      <p:tavLst>
                                        <p:tav tm="0">
                                          <p:val>
                                            <p:strVal val="#ppt_x"/>
                                          </p:val>
                                        </p:tav>
                                        <p:tav tm="100000">
                                          <p:val>
                                            <p:strVal val="#ppt_x"/>
                                          </p:val>
                                        </p:tav>
                                      </p:tavLst>
                                    </p:anim>
                                    <p:anim calcmode="lin" valueType="num">
                                      <p:cBhvr additive="base">
                                        <p:cTn id="2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P spid="17" grpId="0"/>
      <p:bldP spid="19"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3" cstate="print"/>
          <a:stretch>
            <a:fillRect/>
          </a:stretch>
        </a:blipFill>
        <a:effectLst/>
      </p:bgPr>
    </p:bg>
    <p:spTree>
      <p:nvGrpSpPr>
        <p:cNvPr id="1" name=""/>
        <p:cNvGrpSpPr/>
        <p:nvPr/>
      </p:nvGrpSpPr>
      <p:grpSpPr>
        <a:xfrm>
          <a:off x="0" y="0"/>
          <a:ext cx="0" cy="0"/>
          <a:chOff x="0" y="0"/>
          <a:chExt cx="0" cy="0"/>
        </a:xfrm>
      </p:grpSpPr>
      <p:grpSp>
        <p:nvGrpSpPr>
          <p:cNvPr id="15" name="组合 14"/>
          <p:cNvGrpSpPr/>
          <p:nvPr/>
        </p:nvGrpSpPr>
        <p:grpSpPr>
          <a:xfrm>
            <a:off x="152400" y="132080"/>
            <a:ext cx="11901170" cy="6577330"/>
            <a:chOff x="240" y="208"/>
            <a:chExt cx="18742" cy="10358"/>
          </a:xfrm>
        </p:grpSpPr>
        <p:sp>
          <p:nvSpPr>
            <p:cNvPr id="8" name="矩形 7"/>
            <p:cNvSpPr/>
            <p:nvPr/>
          </p:nvSpPr>
          <p:spPr>
            <a:xfrm>
              <a:off x="240" y="208"/>
              <a:ext cx="18742" cy="10358"/>
            </a:xfrm>
            <a:prstGeom prst="rect">
              <a:avLst/>
            </a:prstGeom>
            <a:noFill/>
            <a:ln w="12700"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半闭框 3"/>
            <p:cNvSpPr/>
            <p:nvPr/>
          </p:nvSpPr>
          <p:spPr>
            <a:xfrm>
              <a:off x="656"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半闭框 4"/>
            <p:cNvSpPr/>
            <p:nvPr/>
          </p:nvSpPr>
          <p:spPr>
            <a:xfrm rot="5400000">
              <a:off x="16747"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6" name="半闭框 5"/>
            <p:cNvSpPr/>
            <p:nvPr/>
          </p:nvSpPr>
          <p:spPr>
            <a:xfrm rot="10800000">
              <a:off x="16747"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7" name="半闭框 6"/>
            <p:cNvSpPr/>
            <p:nvPr/>
          </p:nvSpPr>
          <p:spPr>
            <a:xfrm rot="16200000">
              <a:off x="656"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pic>
        <p:nvPicPr>
          <p:cNvPr id="9" name="图片 8" descr="C:/Users/红果爱~1/AppData/Local/Temp/kaimatting/20201221221016/output_aiMatting_20201221221200.pngoutput_aiMatting_20201221221200"/>
          <p:cNvPicPr>
            <a:picLocks noChangeAspect="1"/>
          </p:cNvPicPr>
          <p:nvPr/>
        </p:nvPicPr>
        <p:blipFill>
          <a:blip r:embed="rId4" cstate="print">
            <a:clrChange>
              <a:clrFrom>
                <a:srgbClr val="FFFFFF">
                  <a:alpha val="100000"/>
                </a:srgbClr>
              </a:clrFrom>
              <a:clrTo>
                <a:srgbClr val="FFFFFF">
                  <a:alpha val="100000"/>
                  <a:alpha val="0"/>
                </a:srgbClr>
              </a:clrTo>
            </a:clrChange>
          </a:blip>
          <a:srcRect r="6050"/>
          <a:stretch>
            <a:fillRect/>
          </a:stretch>
        </p:blipFill>
        <p:spPr>
          <a:xfrm flipH="1">
            <a:off x="4876800" y="1781175"/>
            <a:ext cx="7315200" cy="5208905"/>
          </a:xfrm>
          <a:prstGeom prst="rect">
            <a:avLst/>
          </a:prstGeom>
        </p:spPr>
      </p:pic>
      <p:sp>
        <p:nvSpPr>
          <p:cNvPr id="12" name="文本框 11"/>
          <p:cNvSpPr txBox="1"/>
          <p:nvPr/>
        </p:nvSpPr>
        <p:spPr>
          <a:xfrm>
            <a:off x="1260475" y="2983230"/>
            <a:ext cx="5355590" cy="891540"/>
          </a:xfrm>
          <a:prstGeom prst="rect">
            <a:avLst/>
          </a:prstGeom>
          <a:noFill/>
        </p:spPr>
        <p:txBody>
          <a:bodyPr wrap="square" rtlCol="0">
            <a:spAutoFit/>
          </a:bodyPr>
          <a:lstStyle/>
          <a:p>
            <a:pPr algn="l"/>
            <a:r>
              <a:rPr lang="zh-CN" altLang="en-US" sz="5200" b="1">
                <a:solidFill>
                  <a:srgbClr val="090552"/>
                </a:solidFill>
                <a:latin typeface="微软雅黑" panose="020B0503020204020204" charset="-122"/>
                <a:ea typeface="微软雅黑"/>
              </a:rPr>
              <a:t>我们下节课再见！</a:t>
            </a:r>
          </a:p>
        </p:txBody>
      </p:sp>
      <p:grpSp>
        <p:nvGrpSpPr>
          <p:cNvPr id="19" name="组合 18"/>
          <p:cNvGrpSpPr/>
          <p:nvPr/>
        </p:nvGrpSpPr>
        <p:grpSpPr>
          <a:xfrm>
            <a:off x="12396470" y="412750"/>
            <a:ext cx="2261870" cy="368300"/>
            <a:chOff x="19522" y="650"/>
            <a:chExt cx="3562" cy="580"/>
          </a:xfrm>
        </p:grpSpPr>
        <p:sp>
          <p:nvSpPr>
            <p:cNvPr id="20" name="文本框 19"/>
            <p:cNvSpPr txBox="1"/>
            <p:nvPr/>
          </p:nvSpPr>
          <p:spPr>
            <a:xfrm>
              <a:off x="20184" y="650"/>
              <a:ext cx="2901" cy="580"/>
            </a:xfrm>
            <a:prstGeom prst="rect">
              <a:avLst/>
            </a:prstGeom>
            <a:noFill/>
          </p:spPr>
          <p:txBody>
            <a:bodyPr wrap="square" rtlCol="0">
              <a:spAutoFit/>
            </a:bodyPr>
            <a:lstStyle/>
            <a:p>
              <a:r>
                <a:rPr lang="zh-CN" altLang="en-US"/>
                <a:t>学校校训、口号</a:t>
              </a:r>
            </a:p>
          </p:txBody>
        </p:sp>
        <p:cxnSp>
          <p:nvCxnSpPr>
            <p:cNvPr id="24" name="直接箭头连接符 23"/>
            <p:cNvCxnSpPr/>
            <p:nvPr/>
          </p:nvCxnSpPr>
          <p:spPr>
            <a:xfrm flipH="1">
              <a:off x="19522" y="940"/>
              <a:ext cx="52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6" name="矩形 25"/>
          <p:cNvSpPr/>
          <p:nvPr/>
        </p:nvSpPr>
        <p:spPr>
          <a:xfrm>
            <a:off x="0" y="549275"/>
            <a:ext cx="584200" cy="645160"/>
          </a:xfrm>
          <a:prstGeom prst="rect">
            <a:avLst/>
          </a:prstGeom>
          <a:solidFill>
            <a:srgbClr val="AECD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9" name="直接连接符 28"/>
          <p:cNvCxnSpPr/>
          <p:nvPr/>
        </p:nvCxnSpPr>
        <p:spPr>
          <a:xfrm>
            <a:off x="741045" y="1194435"/>
            <a:ext cx="1513205" cy="0"/>
          </a:xfrm>
          <a:prstGeom prst="line">
            <a:avLst/>
          </a:prstGeom>
          <a:ln w="158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583554" y="549275"/>
            <a:ext cx="3508002" cy="645160"/>
          </a:xfrm>
          <a:prstGeom prst="rect">
            <a:avLst/>
          </a:prstGeom>
          <a:noFill/>
        </p:spPr>
        <p:txBody>
          <a:bodyPr wrap="square" rtlCol="0">
            <a:spAutoFit/>
          </a:bodyPr>
          <a:lstStyle>
            <a:defPPr>
              <a:defRPr lang="zh-CN"/>
            </a:defPPr>
            <a:lvl1pPr algn="dist">
              <a:defRPr sz="3600">
                <a:solidFill>
                  <a:srgbClr val="F8E095"/>
                </a:solidFill>
                <a:latin typeface="思源宋体" panose="02020700000000000000" pitchFamily="18" charset="-122"/>
                <a:ea typeface="思源宋体" panose="02020700000000000000" pitchFamily="18" charset="-122"/>
              </a:defRPr>
            </a:lvl1pPr>
          </a:lstStyle>
          <a:p>
            <a:pPr algn="l"/>
            <a:r>
              <a:rPr lang="zh-CN" altLang="en-US" b="1">
                <a:solidFill>
                  <a:schemeClr val="tx1">
                    <a:lumMod val="85000"/>
                    <a:lumOff val="15000"/>
                  </a:schemeClr>
                </a:solidFill>
                <a:uFillTx/>
                <a:latin typeface="+mn-ea"/>
                <a:ea typeface="+mn-ea"/>
                <a:cs typeface="+mn-lt"/>
                <a:sym typeface="+mn-ea"/>
              </a:rPr>
              <a:t>应用文</a:t>
            </a:r>
            <a:r>
              <a:rPr lang="en-US" altLang="zh-CN" b="1">
                <a:solidFill>
                  <a:schemeClr val="tx1">
                    <a:lumMod val="85000"/>
                    <a:lumOff val="15000"/>
                  </a:schemeClr>
                </a:solidFill>
                <a:uFillTx/>
                <a:latin typeface="+mn-ea"/>
                <a:ea typeface="+mn-ea"/>
                <a:cs typeface="+mn-lt"/>
                <a:sym typeface="+mn-ea"/>
              </a:rPr>
              <a:t>-</a:t>
            </a:r>
            <a:r>
              <a:rPr lang="zh-CN" altLang="en-US" b="1">
                <a:solidFill>
                  <a:schemeClr val="tx1">
                    <a:lumMod val="85000"/>
                    <a:lumOff val="15000"/>
                  </a:schemeClr>
                </a:solidFill>
                <a:uFillTx/>
                <a:latin typeface="+mn-ea"/>
                <a:ea typeface="+mn-ea"/>
                <a:cs typeface="+mn-lt"/>
                <a:sym typeface="+mn-ea"/>
              </a:rPr>
              <a:t>简报</a:t>
            </a:r>
          </a:p>
        </p:txBody>
      </p:sp>
      <p:pic>
        <p:nvPicPr>
          <p:cNvPr id="30" name="New picture"/>
          <p:cNvPicPr/>
          <p:nvPr/>
        </p:nvPicPr>
        <p:blipFill>
          <a:blip r:embed="rId5" cstate="print"/>
          <a:stretch>
            <a:fillRect/>
          </a:stretch>
        </p:blipFill>
        <p:spPr>
          <a:xfrm>
            <a:off x="12077700" y="12509500"/>
            <a:ext cx="330200" cy="241300"/>
          </a:xfrm>
          <a:prstGeom prst="cube">
            <a:avLst/>
          </a:prstGeom>
        </p:spPr>
      </p:pic>
    </p:spTree>
    <p:custDataLst>
      <p:tags r:id="rId1"/>
    </p:custData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7" name="圆角矩形 6"/>
          <p:cNvSpPr/>
          <p:nvPr/>
        </p:nvSpPr>
        <p:spPr>
          <a:xfrm>
            <a:off x="746760" y="1572260"/>
            <a:ext cx="9384665" cy="372872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303" name="矩形 55302"/>
          <p:cNvSpPr/>
          <p:nvPr/>
        </p:nvSpPr>
        <p:spPr>
          <a:xfrm>
            <a:off x="2133600" y="1752600"/>
            <a:ext cx="8229600" cy="4525963"/>
          </a:xfrm>
          <a:prstGeom prst="rect">
            <a:avLst/>
          </a:prstGeom>
          <a:noFill/>
          <a:ln w="9525">
            <a:noFill/>
          </a:ln>
        </p:spPr>
        <p:txBody>
          <a:bodyPr/>
          <a:lstStyle>
            <a:lvl1pPr marL="342900" lvl="0" indent="-342900" algn="l" defTabSz="914400" rtl="0" eaLnBrk="1" fontAlgn="base" latinLnBrk="0" hangingPunct="1">
              <a:lnSpc>
                <a:spcPct val="100000"/>
              </a:lnSpc>
              <a:spcBef>
                <a:spcPct val="20000"/>
              </a:spcBef>
              <a:spcAft>
                <a:spcPct val="0"/>
              </a:spcAft>
              <a:buChar char="•"/>
              <a:defRPr sz="32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5pPr>
          </a:lstStyle>
          <a:p>
            <a:pPr lvl="0">
              <a:lnSpc>
                <a:spcPct val="90000"/>
              </a:lnSpc>
              <a:buNone/>
            </a:pPr>
            <a:endParaRPr lang="en-US" altLang="zh-CN" b="1"/>
          </a:p>
          <a:p>
            <a:pPr lvl="0">
              <a:lnSpc>
                <a:spcPct val="90000"/>
              </a:lnSpc>
              <a:buNone/>
            </a:pPr>
            <a:endParaRPr lang="en-US" altLang="zh-CN" b="1"/>
          </a:p>
          <a:p>
            <a:pPr lvl="0">
              <a:lnSpc>
                <a:spcPct val="90000"/>
              </a:lnSpc>
              <a:buNone/>
            </a:pPr>
            <a:endParaRPr lang="en-US" altLang="zh-CN" b="1"/>
          </a:p>
        </p:txBody>
      </p:sp>
      <p:sp>
        <p:nvSpPr>
          <p:cNvPr id="55304" name="矩形 55303"/>
          <p:cNvSpPr/>
          <p:nvPr/>
        </p:nvSpPr>
        <p:spPr>
          <a:xfrm>
            <a:off x="1905000" y="1676400"/>
            <a:ext cx="8229600" cy="4525963"/>
          </a:xfrm>
          <a:prstGeom prst="rect">
            <a:avLst/>
          </a:prstGeom>
          <a:noFill/>
          <a:ln w="9525">
            <a:noFill/>
          </a:ln>
        </p:spPr>
        <p:txBody>
          <a:bodyPr/>
          <a:lstStyle>
            <a:lvl1pPr marL="342900" lvl="0" indent="-342900" algn="l" defTabSz="914400" rtl="0" eaLnBrk="1" fontAlgn="base" latinLnBrk="0" hangingPunct="1">
              <a:lnSpc>
                <a:spcPct val="100000"/>
              </a:lnSpc>
              <a:spcBef>
                <a:spcPct val="20000"/>
              </a:spcBef>
              <a:spcAft>
                <a:spcPct val="0"/>
              </a:spcAft>
              <a:buChar char="•"/>
              <a:defRPr sz="32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5pPr>
          </a:lstStyle>
          <a:p>
            <a:pPr lvl="0">
              <a:lnSpc>
                <a:spcPct val="90000"/>
              </a:lnSpc>
              <a:buNone/>
            </a:pPr>
            <a:endParaRPr lang="en-US" altLang="zh-CN" b="1"/>
          </a:p>
          <a:p>
            <a:pPr lvl="0">
              <a:lnSpc>
                <a:spcPct val="90000"/>
              </a:lnSpc>
              <a:buNone/>
            </a:pPr>
            <a:endParaRPr lang="en-US" altLang="zh-CN" b="1"/>
          </a:p>
          <a:p>
            <a:pPr lvl="0">
              <a:lnSpc>
                <a:spcPct val="90000"/>
              </a:lnSpc>
              <a:buNone/>
            </a:pPr>
            <a:endParaRPr lang="en-US" altLang="zh-CN" b="1"/>
          </a:p>
        </p:txBody>
      </p:sp>
      <p:sp>
        <p:nvSpPr>
          <p:cNvPr id="55310" name="矩形 55309"/>
          <p:cNvSpPr/>
          <p:nvPr/>
        </p:nvSpPr>
        <p:spPr>
          <a:xfrm>
            <a:off x="979805" y="1811020"/>
            <a:ext cx="8918575" cy="3235960"/>
          </a:xfrm>
          <a:prstGeom prst="rect">
            <a:avLst/>
          </a:prstGeom>
          <a:noFill/>
          <a:ln w="9525">
            <a:noFill/>
          </a:ln>
        </p:spPr>
        <p:txBody>
          <a:bodyPr/>
          <a:lstStyle>
            <a:lvl1pPr marL="342900" lvl="0" indent="-342900" algn="l" defTabSz="914400" rtl="0" eaLnBrk="1" fontAlgn="base" latinLnBrk="0" hangingPunct="1">
              <a:lnSpc>
                <a:spcPct val="100000"/>
              </a:lnSpc>
              <a:spcBef>
                <a:spcPct val="20000"/>
              </a:spcBef>
              <a:spcAft>
                <a:spcPct val="0"/>
              </a:spcAft>
              <a:buChar char="•"/>
              <a:defRPr sz="32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5pPr>
          </a:lstStyle>
          <a:p>
            <a:pPr lvl="0"/>
            <a:r>
              <a:rPr lang="en-US" altLang="zh-CN" sz="4400" b="1">
                <a:latin typeface="楷体" panose="02010609060101010101" charset="-122"/>
                <a:ea typeface="楷体" panose="02010609060101010101" charset="-122"/>
                <a:cs typeface="楷体" panose="02010609060101010101" charset="-122"/>
              </a:rPr>
              <a:t>   </a:t>
            </a:r>
            <a:r>
              <a:rPr lang="zh-CN" altLang="en-US" sz="4000" b="1">
                <a:latin typeface="楷体" panose="02010609060101010101" charset="-122"/>
                <a:ea typeface="楷体" panose="02010609060101010101" charset="-122"/>
                <a:cs typeface="楷体" panose="02010609060101010101" charset="-122"/>
              </a:rPr>
              <a:t>简报，即简明扼要的</a:t>
            </a:r>
            <a:r>
              <a:rPr lang="zh-CN" altLang="en-US" sz="4000" b="1">
                <a:solidFill>
                  <a:srgbClr val="FF0000"/>
                </a:solidFill>
                <a:latin typeface="楷体" panose="02010609060101010101" charset="-122"/>
                <a:ea typeface="楷体" panose="02010609060101010101" charset="-122"/>
                <a:cs typeface="楷体" panose="02010609060101010101" charset="-122"/>
              </a:rPr>
              <a:t>情况报告</a:t>
            </a:r>
            <a:r>
              <a:rPr lang="zh-CN" altLang="en-US" sz="4000" b="1">
                <a:latin typeface="楷体" panose="02010609060101010101" charset="-122"/>
                <a:ea typeface="楷体" panose="02010609060101010101" charset="-122"/>
                <a:cs typeface="楷体" panose="02010609060101010101" charset="-122"/>
              </a:rPr>
              <a:t>。</a:t>
            </a:r>
          </a:p>
          <a:p>
            <a:pPr marL="0" lvl="0" indent="0">
              <a:buNone/>
            </a:pPr>
            <a:r>
              <a:rPr lang="zh-CN" altLang="en-US" sz="4000" b="1">
                <a:latin typeface="楷体" panose="02010609060101010101" charset="-122"/>
                <a:ea typeface="楷体" panose="02010609060101010101" charset="-122"/>
                <a:cs typeface="楷体" panose="02010609060101010101" charset="-122"/>
              </a:rPr>
              <a:t>    是党政机关、社会团体、企事业单位为</a:t>
            </a:r>
            <a:r>
              <a:rPr lang="zh-CN" altLang="en-US" sz="4000" b="1">
                <a:solidFill>
                  <a:srgbClr val="C00000"/>
                </a:solidFill>
                <a:latin typeface="楷体" panose="02010609060101010101" charset="-122"/>
                <a:ea typeface="楷体" panose="02010609060101010101" charset="-122"/>
                <a:cs typeface="楷体" panose="02010609060101010101" charset="-122"/>
              </a:rPr>
              <a:t>反映情况、沟通信息、交流经验、揭露问题、促进了解</a:t>
            </a:r>
            <a:r>
              <a:rPr lang="zh-CN" altLang="en-US" sz="4000" b="1">
                <a:latin typeface="楷体" panose="02010609060101010101" charset="-122"/>
                <a:ea typeface="楷体" panose="02010609060101010101" charset="-122"/>
                <a:cs typeface="楷体" panose="02010609060101010101" charset="-122"/>
              </a:rPr>
              <a:t>而编发的一种内部文件。</a:t>
            </a:r>
          </a:p>
        </p:txBody>
      </p:sp>
      <p:grpSp>
        <p:nvGrpSpPr>
          <p:cNvPr id="15" name="组合 14"/>
          <p:cNvGrpSpPr/>
          <p:nvPr/>
        </p:nvGrpSpPr>
        <p:grpSpPr>
          <a:xfrm>
            <a:off x="152400" y="132080"/>
            <a:ext cx="11901170" cy="6577330"/>
            <a:chOff x="240" y="208"/>
            <a:chExt cx="18742" cy="10358"/>
          </a:xfrm>
        </p:grpSpPr>
        <p:sp>
          <p:nvSpPr>
            <p:cNvPr id="8" name="矩形 7"/>
            <p:cNvSpPr/>
            <p:nvPr/>
          </p:nvSpPr>
          <p:spPr>
            <a:xfrm>
              <a:off x="240" y="208"/>
              <a:ext cx="18742" cy="10358"/>
            </a:xfrm>
            <a:prstGeom prst="rect">
              <a:avLst/>
            </a:prstGeom>
            <a:noFill/>
            <a:ln w="12700"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半闭框 1"/>
            <p:cNvSpPr/>
            <p:nvPr/>
          </p:nvSpPr>
          <p:spPr>
            <a:xfrm>
              <a:off x="656"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 name="半闭框 2"/>
            <p:cNvSpPr/>
            <p:nvPr/>
          </p:nvSpPr>
          <p:spPr>
            <a:xfrm rot="5400000">
              <a:off x="16747"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 name="半闭框 3"/>
            <p:cNvSpPr/>
            <p:nvPr/>
          </p:nvSpPr>
          <p:spPr>
            <a:xfrm rot="10800000">
              <a:off x="16747"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半闭框 4"/>
            <p:cNvSpPr/>
            <p:nvPr/>
          </p:nvSpPr>
          <p:spPr>
            <a:xfrm rot="16200000">
              <a:off x="656"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pic>
        <p:nvPicPr>
          <p:cNvPr id="3073" name="图片 2"/>
          <p:cNvPicPr>
            <a:picLocks noChangeAspect="1"/>
          </p:cNvPicPr>
          <p:nvPr/>
        </p:nvPicPr>
        <p:blipFill>
          <a:blip r:embed="rId3" cstate="print"/>
          <a:stretch>
            <a:fillRect/>
          </a:stretch>
        </p:blipFill>
        <p:spPr>
          <a:xfrm flipH="1">
            <a:off x="9740900" y="3918585"/>
            <a:ext cx="2451100" cy="2451100"/>
          </a:xfrm>
          <a:prstGeom prst="rect">
            <a:avLst/>
          </a:prstGeom>
          <a:noFill/>
          <a:ln w="9525">
            <a:noFill/>
          </a:ln>
        </p:spPr>
      </p:pic>
      <p:sp>
        <p:nvSpPr>
          <p:cNvPr id="26" name="矩形 25"/>
          <p:cNvSpPr/>
          <p:nvPr/>
        </p:nvSpPr>
        <p:spPr>
          <a:xfrm>
            <a:off x="0" y="549275"/>
            <a:ext cx="584200" cy="645160"/>
          </a:xfrm>
          <a:prstGeom prst="rect">
            <a:avLst/>
          </a:prstGeom>
          <a:solidFill>
            <a:srgbClr val="AECD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583554" y="549275"/>
            <a:ext cx="3508002" cy="645160"/>
          </a:xfrm>
          <a:prstGeom prst="rect">
            <a:avLst/>
          </a:prstGeom>
          <a:noFill/>
        </p:spPr>
        <p:txBody>
          <a:bodyPr wrap="square" rtlCol="0">
            <a:spAutoFit/>
          </a:bodyPr>
          <a:lstStyle>
            <a:defPPr>
              <a:defRPr lang="zh-CN"/>
            </a:defPPr>
            <a:lvl1pPr algn="dist">
              <a:defRPr sz="3600">
                <a:solidFill>
                  <a:srgbClr val="F8E095"/>
                </a:solidFill>
                <a:latin typeface="思源宋体" panose="02020700000000000000" pitchFamily="18" charset="-122"/>
                <a:ea typeface="思源宋体" panose="02020700000000000000" pitchFamily="18" charset="-122"/>
              </a:defRPr>
            </a:lvl1pPr>
          </a:lstStyle>
          <a:p>
            <a:pPr algn="l"/>
            <a:r>
              <a:rPr lang="zh-CN" altLang="en-US" b="1">
                <a:solidFill>
                  <a:schemeClr val="tx1">
                    <a:lumMod val="85000"/>
                    <a:lumOff val="15000"/>
                  </a:schemeClr>
                </a:solidFill>
                <a:uFillTx/>
                <a:latin typeface="+mn-ea"/>
                <a:ea typeface="+mn-ea"/>
                <a:cs typeface="+mn-lt"/>
                <a:sym typeface="+mn-ea"/>
              </a:rPr>
              <a:t>简报</a:t>
            </a:r>
            <a:r>
              <a:rPr lang="en-US" altLang="zh-CN" b="1">
                <a:solidFill>
                  <a:schemeClr val="tx1">
                    <a:lumMod val="85000"/>
                    <a:lumOff val="15000"/>
                  </a:schemeClr>
                </a:solidFill>
                <a:uFillTx/>
                <a:latin typeface="+mn-ea"/>
                <a:ea typeface="+mn-ea"/>
                <a:cs typeface="+mn-lt"/>
                <a:sym typeface="+mn-ea"/>
              </a:rPr>
              <a:t>-</a:t>
            </a:r>
            <a:r>
              <a:rPr lang="zh-CN" altLang="en-US" b="1">
                <a:solidFill>
                  <a:schemeClr val="tx1">
                    <a:lumMod val="85000"/>
                    <a:lumOff val="15000"/>
                  </a:schemeClr>
                </a:solidFill>
                <a:uFillTx/>
                <a:latin typeface="+mn-ea"/>
                <a:ea typeface="+mn-ea"/>
                <a:cs typeface="+mn-lt"/>
                <a:sym typeface="+mn-ea"/>
              </a:rPr>
              <a:t>定义</a:t>
            </a:r>
          </a:p>
        </p:txBody>
      </p:sp>
      <p:cxnSp>
        <p:nvCxnSpPr>
          <p:cNvPr id="6" name="直接连接符 5"/>
          <p:cNvCxnSpPr/>
          <p:nvPr/>
        </p:nvCxnSpPr>
        <p:spPr>
          <a:xfrm flipV="1">
            <a:off x="744471" y="1191895"/>
            <a:ext cx="2313394" cy="2540"/>
          </a:xfrm>
          <a:prstGeom prst="line">
            <a:avLst/>
          </a:prstGeom>
          <a:ln w="158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2000" fill="hold">
                                          <p:stCondLst>
                                            <p:cond delay="0"/>
                                          </p:stCondLst>
                                        </p:cTn>
                                        <p:tgtEl>
                                          <p:spTgt spid="55310"/>
                                        </p:tgtEl>
                                        <p:attrNameLst>
                                          <p:attrName>style.visibility</p:attrName>
                                        </p:attrNameLst>
                                      </p:cBhvr>
                                      <p:to>
                                        <p:strVal val="visible"/>
                                      </p:to>
                                    </p:set>
                                    <p:animEffect transition="in" filter="fade">
                                      <p:cBhvr>
                                        <p:cTn id="7" dur="2000"/>
                                        <p:tgtEl>
                                          <p:spTgt spid="553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10"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16404" name="Rectangle 1044"/>
          <p:cNvSpPr txBox="1"/>
          <p:nvPr/>
        </p:nvSpPr>
        <p:spPr>
          <a:xfrm>
            <a:off x="1133475" y="1751330"/>
            <a:ext cx="9500870" cy="2122805"/>
          </a:xfrm>
          <a:prstGeom prst="rect">
            <a:avLst/>
          </a:prstGeom>
          <a:noFill/>
        </p:spPr>
        <p:txBody>
          <a:bodyPr wrap="square" rtlCol="0" anchor="t">
            <a:spAutoFit/>
          </a:bodyPr>
          <a:lstStyle/>
          <a:p>
            <a:pPr lvl="0" algn="l">
              <a:buClrTx/>
              <a:buSzTx/>
              <a:buFontTx/>
            </a:pPr>
            <a:r>
              <a:rPr sz="4400" b="1">
                <a:solidFill>
                  <a:schemeClr val="hlink"/>
                </a:solidFill>
                <a:latin typeface="微软雅黑" panose="020B0503020204020204" charset="-122"/>
                <a:ea typeface="微软雅黑"/>
                <a:cs typeface="微软雅黑" panose="020B0503020204020204" charset="-122"/>
                <a:sym typeface="+mn-ea"/>
              </a:rPr>
              <a:t>1、应用文语言的名称：</a:t>
            </a:r>
          </a:p>
          <a:p>
            <a:pPr lvl="0" algn="l">
              <a:buClrTx/>
              <a:buSzTx/>
              <a:buFontTx/>
            </a:pPr>
            <a:r>
              <a:rPr sz="4000" b="1">
                <a:solidFill>
                  <a:schemeClr val="hlink"/>
                </a:solidFill>
                <a:latin typeface="微软雅黑" panose="020B0503020204020204" charset="-122"/>
                <a:ea typeface="微软雅黑"/>
                <a:cs typeface="微软雅黑" panose="020B0503020204020204" charset="-122"/>
                <a:sym typeface="+mn-ea"/>
              </a:rPr>
              <a:t>     </a:t>
            </a:r>
            <a:r>
              <a:rPr lang="zh-CN" altLang="en-US" sz="4400" b="1" spc="150">
                <a:effectLst>
                  <a:outerShdw blurRad="38100" dist="19050" dir="2700000" algn="tl" rotWithShape="0">
                    <a:schemeClr val="dk1">
                      <a:alpha val="40000"/>
                    </a:schemeClr>
                  </a:outerShdw>
                </a:effectLst>
                <a:uFillTx/>
                <a:latin typeface="楷体" panose="02010609060101010101" charset="-122"/>
                <a:ea typeface="楷体" panose="02010609060101010101" charset="-122"/>
                <a:cs typeface="微软雅黑" panose="020B0503020204020204" charset="-122"/>
                <a:sym typeface="+mn-ea"/>
              </a:rPr>
              <a:t>简讯、动态、快报、内部参考、情况交流、信息通讯</a:t>
            </a:r>
          </a:p>
        </p:txBody>
      </p:sp>
      <p:grpSp>
        <p:nvGrpSpPr>
          <p:cNvPr id="15" name="组合 14"/>
          <p:cNvGrpSpPr/>
          <p:nvPr/>
        </p:nvGrpSpPr>
        <p:grpSpPr>
          <a:xfrm>
            <a:off x="152400" y="132080"/>
            <a:ext cx="11901170" cy="6577330"/>
            <a:chOff x="240" y="208"/>
            <a:chExt cx="18742" cy="10358"/>
          </a:xfrm>
        </p:grpSpPr>
        <p:sp>
          <p:nvSpPr>
            <p:cNvPr id="8" name="矩形 7"/>
            <p:cNvSpPr/>
            <p:nvPr/>
          </p:nvSpPr>
          <p:spPr>
            <a:xfrm>
              <a:off x="240" y="208"/>
              <a:ext cx="18742" cy="10358"/>
            </a:xfrm>
            <a:prstGeom prst="rect">
              <a:avLst/>
            </a:prstGeom>
            <a:noFill/>
            <a:ln w="12700"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半闭框 1"/>
            <p:cNvSpPr/>
            <p:nvPr/>
          </p:nvSpPr>
          <p:spPr>
            <a:xfrm>
              <a:off x="656"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 name="半闭框 2"/>
            <p:cNvSpPr/>
            <p:nvPr/>
          </p:nvSpPr>
          <p:spPr>
            <a:xfrm rot="5400000">
              <a:off x="16747"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 name="半闭框 3"/>
            <p:cNvSpPr/>
            <p:nvPr/>
          </p:nvSpPr>
          <p:spPr>
            <a:xfrm rot="10800000">
              <a:off x="16747"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半闭框 4"/>
            <p:cNvSpPr/>
            <p:nvPr/>
          </p:nvSpPr>
          <p:spPr>
            <a:xfrm rot="16200000">
              <a:off x="656"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7" name="矩形 6"/>
          <p:cNvSpPr/>
          <p:nvPr/>
        </p:nvSpPr>
        <p:spPr>
          <a:xfrm>
            <a:off x="0" y="549275"/>
            <a:ext cx="584200" cy="645160"/>
          </a:xfrm>
          <a:prstGeom prst="rect">
            <a:avLst/>
          </a:prstGeom>
          <a:solidFill>
            <a:srgbClr val="AECD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a:xfrm flipV="1">
            <a:off x="744471" y="1191895"/>
            <a:ext cx="2313394" cy="2540"/>
          </a:xfrm>
          <a:prstGeom prst="line">
            <a:avLst/>
          </a:prstGeom>
          <a:ln w="158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583554" y="549275"/>
            <a:ext cx="3508002" cy="645160"/>
          </a:xfrm>
          <a:prstGeom prst="rect">
            <a:avLst/>
          </a:prstGeom>
          <a:noFill/>
        </p:spPr>
        <p:txBody>
          <a:bodyPr wrap="square" rtlCol="0">
            <a:spAutoFit/>
          </a:bodyPr>
          <a:lstStyle>
            <a:defPPr>
              <a:defRPr lang="zh-CN"/>
            </a:defPPr>
            <a:lvl1pPr algn="dist">
              <a:defRPr sz="3600">
                <a:solidFill>
                  <a:srgbClr val="F8E095"/>
                </a:solidFill>
                <a:latin typeface="思源宋体" panose="02020700000000000000" pitchFamily="18" charset="-122"/>
                <a:ea typeface="思源宋体" panose="02020700000000000000" pitchFamily="18" charset="-122"/>
              </a:defRPr>
            </a:lvl1pPr>
          </a:lstStyle>
          <a:p>
            <a:pPr algn="l"/>
            <a:r>
              <a:rPr lang="en-US" altLang="zh-CN" b="1">
                <a:solidFill>
                  <a:schemeClr val="tx1">
                    <a:lumMod val="85000"/>
                    <a:lumOff val="15000"/>
                  </a:schemeClr>
                </a:solidFill>
                <a:uFillTx/>
                <a:latin typeface="+mn-ea"/>
                <a:ea typeface="+mn-ea"/>
                <a:cs typeface="+mn-lt"/>
                <a:sym typeface="+mn-ea"/>
              </a:rPr>
              <a:t> </a:t>
            </a:r>
            <a:r>
              <a:rPr lang="zh-CN" altLang="en-US" b="1">
                <a:solidFill>
                  <a:schemeClr val="tx1">
                    <a:lumMod val="85000"/>
                    <a:lumOff val="15000"/>
                  </a:schemeClr>
                </a:solidFill>
                <a:uFillTx/>
                <a:latin typeface="+mn-ea"/>
                <a:ea typeface="+mn-ea"/>
                <a:cs typeface="+mn-lt"/>
                <a:sym typeface="+mn-ea"/>
              </a:rPr>
              <a:t>简报的别称</a:t>
            </a:r>
          </a:p>
        </p:txBody>
      </p:sp>
      <p:pic>
        <p:nvPicPr>
          <p:cNvPr id="10" name="图片 2"/>
          <p:cNvPicPr>
            <a:picLocks noChangeAspect="1"/>
          </p:cNvPicPr>
          <p:nvPr/>
        </p:nvPicPr>
        <p:blipFill>
          <a:blip r:embed="rId3" cstate="print"/>
          <a:stretch>
            <a:fillRect/>
          </a:stretch>
        </p:blipFill>
        <p:spPr>
          <a:xfrm flipH="1">
            <a:off x="9286875" y="3495040"/>
            <a:ext cx="3062605" cy="3062605"/>
          </a:xfrm>
          <a:prstGeom prst="rect">
            <a:avLst/>
          </a:prstGeom>
          <a:noFill/>
          <a:ln w="9525">
            <a:noFill/>
          </a:ln>
        </p:spPr>
      </p:pic>
      <p:sp>
        <p:nvSpPr>
          <p:cNvPr id="11" name="Rectangle 1044"/>
          <p:cNvSpPr/>
          <p:nvPr/>
        </p:nvSpPr>
        <p:spPr>
          <a:xfrm>
            <a:off x="1202690" y="4384993"/>
            <a:ext cx="8422640" cy="1445260"/>
          </a:xfrm>
          <a:prstGeom prst="rect">
            <a:avLst/>
          </a:prstGeom>
          <a:noFill/>
          <a:ln w="9525">
            <a:noFill/>
          </a:ln>
        </p:spPr>
        <p:txBody>
          <a:bodyPr wrap="square" anchor="ctr">
            <a:spAutoFit/>
          </a:bodyPr>
          <a:lstStyle/>
          <a:p>
            <a:pPr eaLnBrk="1" hangingPunct="1"/>
            <a:r>
              <a:rPr sz="4400" b="1">
                <a:solidFill>
                  <a:schemeClr val="hlink"/>
                </a:solidFill>
                <a:latin typeface="微软雅黑" panose="020B0503020204020204" charset="-122"/>
                <a:ea typeface="微软雅黑"/>
                <a:cs typeface="微软雅黑" panose="020B0503020204020204" charset="-122"/>
              </a:rPr>
              <a:t>2、具有文学色彩的名称：</a:t>
            </a:r>
          </a:p>
          <a:p>
            <a:pPr algn="l" eaLnBrk="1" hangingPunct="1">
              <a:buClrTx/>
              <a:buSzTx/>
              <a:buFontTx/>
            </a:pPr>
            <a:r>
              <a:rPr lang="zh-CN" altLang="en-US" sz="4400" b="1" spc="150">
                <a:solidFill>
                  <a:schemeClr val="tx1"/>
                </a:solidFill>
                <a:uFillTx/>
                <a:latin typeface="微软雅黑" panose="020B0503020204020204" charset="-122"/>
                <a:ea typeface="微软雅黑"/>
                <a:cs typeface="微软雅黑" panose="020B0503020204020204" charset="-122"/>
              </a:rPr>
              <a:t>     </a:t>
            </a:r>
            <a:r>
              <a:rPr lang="zh-CN" altLang="en-US" sz="4400" b="1" spc="150">
                <a:solidFill>
                  <a:schemeClr val="tx1"/>
                </a:solidFill>
                <a:effectLst>
                  <a:outerShdw blurRad="38100" dist="19050" dir="2700000" algn="tl" rotWithShape="0">
                    <a:schemeClr val="dk1">
                      <a:alpha val="40000"/>
                    </a:schemeClr>
                  </a:outerShdw>
                </a:effectLst>
                <a:uFillTx/>
                <a:latin typeface="楷体" panose="02010609060101010101" charset="-122"/>
                <a:ea typeface="楷体" panose="02010609060101010101" charset="-122"/>
                <a:cs typeface="微软雅黑" panose="020B0503020204020204" charset="-122"/>
              </a:rPr>
              <a:t>XX之窗、XX采风</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6404">
                                            <p:txEl>
                                              <p:pRg st="0" end="0"/>
                                            </p:txEl>
                                          </p:spTgt>
                                        </p:tgtEl>
                                        <p:attrNameLst>
                                          <p:attrName>style.visibility</p:attrName>
                                        </p:attrNameLst>
                                      </p:cBhvr>
                                      <p:to>
                                        <p:strVal val="visible"/>
                                      </p:to>
                                    </p:set>
                                    <p:animEffect transition="in" filter="fade">
                                      <p:cBhvr>
                                        <p:cTn id="7" dur="500"/>
                                        <p:tgtEl>
                                          <p:spTgt spid="16404">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 presetClass="entr" presetSubtype="4" fill="hold" nodeType="clickEffect">
                                  <p:stCondLst>
                                    <p:cond delay="0"/>
                                  </p:stCondLst>
                                  <p:childTnLst>
                                    <p:set>
                                      <p:cBhvr>
                                        <p:cTn id="11" dur="1" fill="hold">
                                          <p:stCondLst>
                                            <p:cond delay="0"/>
                                          </p:stCondLst>
                                        </p:cTn>
                                        <p:tgtEl>
                                          <p:spTgt spid="16404">
                                            <p:txEl>
                                              <p:pRg st="1" end="1"/>
                                            </p:txEl>
                                          </p:spTgt>
                                        </p:tgtEl>
                                        <p:attrNameLst>
                                          <p:attrName>style.visibility</p:attrName>
                                        </p:attrNameLst>
                                      </p:cBhvr>
                                      <p:to>
                                        <p:strVal val="visible"/>
                                      </p:to>
                                    </p:set>
                                    <p:anim calcmode="lin" valueType="num">
                                      <p:cBhvr additive="base">
                                        <p:cTn id="12" dur="500" fill="hold"/>
                                        <p:tgtEl>
                                          <p:spTgt spid="16404">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640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afterGroup">
                            <p:stCondLst>
                              <p:cond delay="0"/>
                            </p:stCondLst>
                            <p:childTnLst>
                              <p:par>
                                <p:cTn id="16" presetID="10" presetClass="entr" presetSubtype="0" fill="hold" nodeType="clickEffect">
                                  <p:stCondLst>
                                    <p:cond delay="0"/>
                                  </p:stCondLst>
                                  <p:childTnLst>
                                    <p:set>
                                      <p:cBhvr>
                                        <p:cTn id="17" dur="1" fill="hold">
                                          <p:stCondLst>
                                            <p:cond delay="0"/>
                                          </p:stCondLst>
                                        </p:cTn>
                                        <p:tgtEl>
                                          <p:spTgt spid="11">
                                            <p:txEl>
                                              <p:pRg st="0" end="0"/>
                                            </p:txEl>
                                          </p:spTgt>
                                        </p:tgtEl>
                                        <p:attrNameLst>
                                          <p:attrName>style.visibility</p:attrName>
                                        </p:attrNameLst>
                                      </p:cBhvr>
                                      <p:to>
                                        <p:strVal val="visible"/>
                                      </p:to>
                                    </p:set>
                                    <p:animEffect transition="in" filter="fade">
                                      <p:cBhvr>
                                        <p:cTn id="18" dur="500"/>
                                        <p:tgtEl>
                                          <p:spTgt spid="11">
                                            <p:txEl>
                                              <p:pRg st="0" end="0"/>
                                            </p:txEl>
                                          </p:spTgt>
                                        </p:tgtEl>
                                      </p:cBhvr>
                                    </p:animEffect>
                                  </p:childTnLst>
                                </p:cTn>
                              </p:par>
                            </p:childTnLst>
                          </p:cTn>
                        </p:par>
                      </p:childTnLst>
                    </p:cTn>
                  </p:par>
                  <p:par>
                    <p:cTn id="19" fill="hold" nodeType="clickPar">
                      <p:stCondLst>
                        <p:cond delay="indefinite"/>
                      </p:stCondLst>
                      <p:childTnLst>
                        <p:par>
                          <p:cTn id="20" fill="hold" nodeType="afterGroup">
                            <p:stCondLst>
                              <p:cond delay="0"/>
                            </p:stCondLst>
                            <p:childTnLst>
                              <p:par>
                                <p:cTn id="21" presetID="2" presetClass="entr" presetSubtype="4" fill="hold" nodeType="clickEffect">
                                  <p:stCondLst>
                                    <p:cond delay="0"/>
                                  </p:stCondLst>
                                  <p:childTnLst>
                                    <p:set>
                                      <p:cBhvr>
                                        <p:cTn id="22" dur="1" fill="hold">
                                          <p:stCondLst>
                                            <p:cond delay="0"/>
                                          </p:stCondLst>
                                        </p:cTn>
                                        <p:tgtEl>
                                          <p:spTgt spid="11">
                                            <p:txEl>
                                              <p:pRg st="1" end="1"/>
                                            </p:txEl>
                                          </p:spTgt>
                                        </p:tgtEl>
                                        <p:attrNameLst>
                                          <p:attrName>style.visibility</p:attrName>
                                        </p:attrNameLst>
                                      </p:cBhvr>
                                      <p:to>
                                        <p:strVal val="visible"/>
                                      </p:to>
                                    </p:set>
                                    <p:anim calcmode="lin" valueType="num">
                                      <p:cBhvr additive="base">
                                        <p:cTn id="23"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tretch>
            <a:fillRect/>
          </a:stretch>
        </a:blipFill>
        <a:effectLst/>
      </p:bgPr>
    </p:bg>
    <p:spTree>
      <p:nvGrpSpPr>
        <p:cNvPr id="1" name=""/>
        <p:cNvGrpSpPr/>
        <p:nvPr/>
      </p:nvGrpSpPr>
      <p:grpSpPr>
        <a:xfrm>
          <a:off x="0" y="0"/>
          <a:ext cx="0" cy="0"/>
          <a:chOff x="0" y="0"/>
          <a:chExt cx="0" cy="0"/>
        </a:xfrm>
      </p:grpSpPr>
      <p:grpSp>
        <p:nvGrpSpPr>
          <p:cNvPr id="15" name="组合 14"/>
          <p:cNvGrpSpPr/>
          <p:nvPr/>
        </p:nvGrpSpPr>
        <p:grpSpPr>
          <a:xfrm>
            <a:off x="152400" y="132080"/>
            <a:ext cx="11901170" cy="6577330"/>
            <a:chOff x="240" y="208"/>
            <a:chExt cx="18742" cy="10358"/>
          </a:xfrm>
        </p:grpSpPr>
        <p:sp>
          <p:nvSpPr>
            <p:cNvPr id="8" name="矩形 7"/>
            <p:cNvSpPr/>
            <p:nvPr/>
          </p:nvSpPr>
          <p:spPr>
            <a:xfrm>
              <a:off x="240" y="208"/>
              <a:ext cx="18742" cy="10358"/>
            </a:xfrm>
            <a:prstGeom prst="rect">
              <a:avLst/>
            </a:prstGeom>
            <a:noFill/>
            <a:ln w="12700"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半闭框 1"/>
            <p:cNvSpPr/>
            <p:nvPr/>
          </p:nvSpPr>
          <p:spPr>
            <a:xfrm>
              <a:off x="656"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 name="半闭框 2"/>
            <p:cNvSpPr/>
            <p:nvPr/>
          </p:nvSpPr>
          <p:spPr>
            <a:xfrm rot="5400000">
              <a:off x="16747"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 name="半闭框 3"/>
            <p:cNvSpPr/>
            <p:nvPr/>
          </p:nvSpPr>
          <p:spPr>
            <a:xfrm rot="10800000">
              <a:off x="16747"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半闭框 4"/>
            <p:cNvSpPr/>
            <p:nvPr/>
          </p:nvSpPr>
          <p:spPr>
            <a:xfrm rot="16200000">
              <a:off x="656"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7" name="矩形 6"/>
          <p:cNvSpPr/>
          <p:nvPr/>
        </p:nvSpPr>
        <p:spPr>
          <a:xfrm>
            <a:off x="0" y="549275"/>
            <a:ext cx="584200" cy="645160"/>
          </a:xfrm>
          <a:prstGeom prst="rect">
            <a:avLst/>
          </a:prstGeom>
          <a:solidFill>
            <a:srgbClr val="AECD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a:xfrm>
            <a:off x="695960" y="1189990"/>
            <a:ext cx="1083945" cy="4445"/>
          </a:xfrm>
          <a:prstGeom prst="line">
            <a:avLst/>
          </a:prstGeom>
          <a:ln w="158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584200" y="549275"/>
            <a:ext cx="1675765" cy="645160"/>
          </a:xfrm>
          <a:prstGeom prst="rect">
            <a:avLst/>
          </a:prstGeom>
          <a:noFill/>
        </p:spPr>
        <p:txBody>
          <a:bodyPr wrap="square" rtlCol="0">
            <a:spAutoFit/>
          </a:bodyPr>
          <a:lstStyle>
            <a:defPPr>
              <a:defRPr lang="zh-CN"/>
            </a:defPPr>
            <a:lvl1pPr algn="dist">
              <a:defRPr sz="3600">
                <a:solidFill>
                  <a:srgbClr val="F8E095"/>
                </a:solidFill>
                <a:latin typeface="思源宋体" panose="02020700000000000000" pitchFamily="18" charset="-122"/>
                <a:ea typeface="思源宋体" panose="02020700000000000000" pitchFamily="18" charset="-122"/>
              </a:defRPr>
            </a:lvl1pPr>
          </a:lstStyle>
          <a:p>
            <a:pPr algn="l"/>
            <a:r>
              <a:rPr lang="en-US" altLang="zh-CN" b="1">
                <a:solidFill>
                  <a:schemeClr val="tx1">
                    <a:lumMod val="85000"/>
                    <a:lumOff val="15000"/>
                  </a:schemeClr>
                </a:solidFill>
                <a:uFillTx/>
                <a:latin typeface="+mn-ea"/>
                <a:ea typeface="+mn-ea"/>
                <a:cs typeface="+mn-lt"/>
                <a:sym typeface="+mn-ea"/>
              </a:rPr>
              <a:t> </a:t>
            </a:r>
            <a:r>
              <a:rPr lang="zh-CN" altLang="en-US" b="1">
                <a:solidFill>
                  <a:schemeClr val="tx1">
                    <a:lumMod val="85000"/>
                    <a:lumOff val="15000"/>
                  </a:schemeClr>
                </a:solidFill>
                <a:uFillTx/>
                <a:latin typeface="+mn-ea"/>
                <a:ea typeface="+mn-ea"/>
                <a:cs typeface="+mn-lt"/>
                <a:sym typeface="+mn-ea"/>
              </a:rPr>
              <a:t>简报</a:t>
            </a:r>
          </a:p>
        </p:txBody>
      </p:sp>
      <p:pic>
        <p:nvPicPr>
          <p:cNvPr id="10" name="图片 2"/>
          <p:cNvPicPr>
            <a:picLocks noChangeAspect="1"/>
          </p:cNvPicPr>
          <p:nvPr/>
        </p:nvPicPr>
        <p:blipFill>
          <a:blip r:embed="rId3" cstate="print"/>
          <a:stretch>
            <a:fillRect/>
          </a:stretch>
        </p:blipFill>
        <p:spPr>
          <a:xfrm flipH="1">
            <a:off x="9633585" y="3778250"/>
            <a:ext cx="2689225" cy="2720340"/>
          </a:xfrm>
          <a:prstGeom prst="rect">
            <a:avLst/>
          </a:prstGeom>
          <a:noFill/>
          <a:ln w="9525">
            <a:noFill/>
          </a:ln>
        </p:spPr>
      </p:pic>
      <p:sp>
        <p:nvSpPr>
          <p:cNvPr id="18" name="弧形 17"/>
          <p:cNvSpPr/>
          <p:nvPr/>
        </p:nvSpPr>
        <p:spPr>
          <a:xfrm>
            <a:off x="1160780" y="1802130"/>
            <a:ext cx="3187700" cy="3237230"/>
          </a:xfrm>
          <a:prstGeom prst="arc">
            <a:avLst>
              <a:gd name="adj1" fmla="val 16200000"/>
              <a:gd name="adj2" fmla="val 5457811"/>
            </a:avLst>
          </a:prstGeom>
          <a:ln w="63500">
            <a:solidFill>
              <a:schemeClr val="bg1">
                <a:lumMod val="95000"/>
              </a:schemeClr>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6" name="椭圆 15"/>
          <p:cNvSpPr/>
          <p:nvPr/>
        </p:nvSpPr>
        <p:spPr>
          <a:xfrm>
            <a:off x="1337310" y="2762885"/>
            <a:ext cx="1419225" cy="1302385"/>
          </a:xfrm>
          <a:prstGeom prst="ellipse">
            <a:avLst/>
          </a:prstGeom>
          <a:solidFill>
            <a:srgbClr val="4B6B7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nvSpPr>
        <p:spPr>
          <a:xfrm>
            <a:off x="3852545" y="2598420"/>
            <a:ext cx="741680" cy="697230"/>
          </a:xfrm>
          <a:prstGeom prst="ellipse">
            <a:avLst/>
          </a:prstGeom>
          <a:solidFill>
            <a:srgbClr val="E7C3B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9" name="直接箭头连接符 18"/>
          <p:cNvCxnSpPr/>
          <p:nvPr/>
        </p:nvCxnSpPr>
        <p:spPr>
          <a:xfrm>
            <a:off x="3075940" y="3862070"/>
            <a:ext cx="605790" cy="125095"/>
          </a:xfrm>
          <a:prstGeom prst="straightConnector1">
            <a:avLst/>
          </a:prstGeom>
          <a:ln w="63500" cap="rnd">
            <a:solidFill>
              <a:schemeClr val="bg1">
                <a:lumMod val="85000"/>
              </a:schemeClr>
            </a:solidFill>
            <a:prstDash val="sysDash"/>
            <a:round/>
            <a:tailEnd type="arrow" w="med" len="med"/>
          </a:ln>
          <a:effectLst/>
        </p:spPr>
        <p:style>
          <a:lnRef idx="1">
            <a:schemeClr val="dk1"/>
          </a:lnRef>
          <a:fillRef idx="0">
            <a:schemeClr val="dk1"/>
          </a:fillRef>
          <a:effectRef idx="0">
            <a:schemeClr val="dk1"/>
          </a:effectRef>
          <a:fontRef idx="minor">
            <a:schemeClr val="tx1"/>
          </a:fontRef>
        </p:style>
      </p:cxnSp>
      <p:sp>
        <p:nvSpPr>
          <p:cNvPr id="31" name="文本框 30"/>
          <p:cNvSpPr txBox="1"/>
          <p:nvPr/>
        </p:nvSpPr>
        <p:spPr>
          <a:xfrm>
            <a:off x="1488440" y="3084830"/>
            <a:ext cx="1268095" cy="645160"/>
          </a:xfrm>
          <a:prstGeom prst="rect">
            <a:avLst/>
          </a:prstGeom>
          <a:noFill/>
        </p:spPr>
        <p:txBody>
          <a:bodyPr wrap="square" rtlCol="0">
            <a:spAutoFit/>
          </a:bodyPr>
          <a:lstStyle/>
          <a:p>
            <a:r>
              <a:rPr lang="zh-CN" altLang="en-US" sz="3600" b="1">
                <a:solidFill>
                  <a:schemeClr val="bg1"/>
                </a:solidFill>
              </a:rPr>
              <a:t>特点</a:t>
            </a:r>
          </a:p>
        </p:txBody>
      </p:sp>
      <p:sp>
        <p:nvSpPr>
          <p:cNvPr id="22" name="椭圆 21"/>
          <p:cNvSpPr/>
          <p:nvPr/>
        </p:nvSpPr>
        <p:spPr>
          <a:xfrm>
            <a:off x="3110865" y="1617980"/>
            <a:ext cx="741680" cy="706120"/>
          </a:xfrm>
          <a:prstGeom prst="ellipse">
            <a:avLst/>
          </a:prstGeom>
          <a:solidFill>
            <a:srgbClr val="E4DCD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3" name="直接箭头连接符 22"/>
          <p:cNvCxnSpPr/>
          <p:nvPr/>
        </p:nvCxnSpPr>
        <p:spPr>
          <a:xfrm flipV="1">
            <a:off x="2756535" y="2409825"/>
            <a:ext cx="354330" cy="375920"/>
          </a:xfrm>
          <a:prstGeom prst="straightConnector1">
            <a:avLst/>
          </a:prstGeom>
          <a:ln w="63500" cap="rnd">
            <a:solidFill>
              <a:schemeClr val="bg1">
                <a:lumMod val="85000"/>
              </a:schemeClr>
            </a:solidFill>
            <a:prstDash val="sysDash"/>
            <a:round/>
            <a:tailEnd type="arrow" w="med" len="med"/>
          </a:ln>
          <a:effectLst/>
        </p:spPr>
        <p:style>
          <a:lnRef idx="1">
            <a:schemeClr val="dk1"/>
          </a:lnRef>
          <a:fillRef idx="0">
            <a:schemeClr val="dk1"/>
          </a:fillRef>
          <a:effectRef idx="0">
            <a:schemeClr val="dk1"/>
          </a:effectRef>
          <a:fontRef idx="minor">
            <a:schemeClr val="tx1"/>
          </a:fontRef>
        </p:style>
      </p:cxnSp>
      <p:sp>
        <p:nvSpPr>
          <p:cNvPr id="29" name="文本框 28"/>
          <p:cNvSpPr txBox="1"/>
          <p:nvPr/>
        </p:nvSpPr>
        <p:spPr>
          <a:xfrm>
            <a:off x="4054475" y="1027430"/>
            <a:ext cx="6165215" cy="953135"/>
          </a:xfrm>
          <a:prstGeom prst="rect">
            <a:avLst/>
          </a:prstGeom>
          <a:noFill/>
        </p:spPr>
        <p:txBody>
          <a:bodyPr wrap="square" rtlCol="0" anchor="t">
            <a:spAutoFit/>
          </a:bodyPr>
          <a:lstStyle/>
          <a:p>
            <a:r>
              <a:rPr lang="zh-CN" altLang="en-US" sz="2800" b="1">
                <a:solidFill>
                  <a:srgbClr val="002060"/>
                </a:solidFill>
                <a:latin typeface="楷体" panose="02010609060101010101" charset="-122"/>
                <a:ea typeface="楷体" panose="02010609060101010101" charset="-122"/>
              </a:rPr>
              <a:t>简报中反映的事件要有新闻性。</a:t>
            </a:r>
          </a:p>
          <a:p>
            <a:r>
              <a:rPr lang="zh-CN" altLang="en-US" sz="2800" b="1">
                <a:solidFill>
                  <a:srgbClr val="002060"/>
                </a:solidFill>
                <a:latin typeface="楷体" panose="02010609060101010101" charset="-122"/>
                <a:ea typeface="楷体" panose="02010609060101010101" charset="-122"/>
              </a:rPr>
              <a:t>要写新情况、新经验、新趋势。</a:t>
            </a:r>
          </a:p>
        </p:txBody>
      </p:sp>
      <p:sp>
        <p:nvSpPr>
          <p:cNvPr id="11" name="椭圆 10"/>
          <p:cNvSpPr/>
          <p:nvPr/>
        </p:nvSpPr>
        <p:spPr>
          <a:xfrm>
            <a:off x="3852545" y="3747770"/>
            <a:ext cx="741680" cy="706120"/>
          </a:xfrm>
          <a:prstGeom prst="ellipse">
            <a:avLst/>
          </a:prstGeom>
          <a:solidFill>
            <a:srgbClr val="E4DCD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p:nvSpPr>
        <p:spPr>
          <a:xfrm>
            <a:off x="3011805" y="4514850"/>
            <a:ext cx="741680" cy="697230"/>
          </a:xfrm>
          <a:prstGeom prst="ellipse">
            <a:avLst/>
          </a:prstGeom>
          <a:solidFill>
            <a:srgbClr val="E7C3B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3" name="直接箭头连接符 12"/>
          <p:cNvCxnSpPr/>
          <p:nvPr/>
        </p:nvCxnSpPr>
        <p:spPr>
          <a:xfrm flipV="1">
            <a:off x="3075940" y="3114675"/>
            <a:ext cx="558800" cy="180975"/>
          </a:xfrm>
          <a:prstGeom prst="straightConnector1">
            <a:avLst/>
          </a:prstGeom>
          <a:ln w="63500" cap="rnd">
            <a:solidFill>
              <a:schemeClr val="bg1">
                <a:lumMod val="85000"/>
              </a:schemeClr>
            </a:solidFill>
            <a:prstDash val="sysDash"/>
            <a:round/>
            <a:tailEnd type="arrow" w="med" len="med"/>
          </a:ln>
          <a:effectLst/>
        </p:spPr>
        <p:style>
          <a:lnRef idx="1">
            <a:schemeClr val="dk1"/>
          </a:lnRef>
          <a:fillRef idx="0">
            <a:schemeClr val="dk1"/>
          </a:fillRef>
          <a:effectRef idx="0">
            <a:schemeClr val="dk1"/>
          </a:effectRef>
          <a:fontRef idx="minor">
            <a:schemeClr val="tx1"/>
          </a:fontRef>
        </p:style>
      </p:cxnSp>
      <p:cxnSp>
        <p:nvCxnSpPr>
          <p:cNvPr id="17" name="直接箭头连接符 16"/>
          <p:cNvCxnSpPr/>
          <p:nvPr/>
        </p:nvCxnSpPr>
        <p:spPr>
          <a:xfrm>
            <a:off x="2756535" y="4184650"/>
            <a:ext cx="216535" cy="321945"/>
          </a:xfrm>
          <a:prstGeom prst="straightConnector1">
            <a:avLst/>
          </a:prstGeom>
          <a:ln w="63500" cap="rnd">
            <a:solidFill>
              <a:schemeClr val="bg1">
                <a:lumMod val="85000"/>
              </a:schemeClr>
            </a:solidFill>
            <a:prstDash val="sysDash"/>
            <a:round/>
            <a:tailEnd type="arrow" w="med" len="med"/>
          </a:ln>
          <a:effectLst/>
        </p:spPr>
        <p:style>
          <a:lnRef idx="1">
            <a:schemeClr val="dk1"/>
          </a:lnRef>
          <a:fillRef idx="0">
            <a:schemeClr val="dk1"/>
          </a:fillRef>
          <a:effectRef idx="0">
            <a:schemeClr val="dk1"/>
          </a:effectRef>
          <a:fontRef idx="minor">
            <a:schemeClr val="tx1"/>
          </a:fontRef>
        </p:style>
      </p:cxnSp>
      <p:sp>
        <p:nvSpPr>
          <p:cNvPr id="20" name="文本框 19"/>
          <p:cNvSpPr txBox="1"/>
          <p:nvPr/>
        </p:nvSpPr>
        <p:spPr>
          <a:xfrm>
            <a:off x="3178810" y="1617345"/>
            <a:ext cx="352425" cy="645160"/>
          </a:xfrm>
          <a:prstGeom prst="rect">
            <a:avLst/>
          </a:prstGeom>
          <a:noFill/>
        </p:spPr>
        <p:txBody>
          <a:bodyPr wrap="square" rtlCol="0">
            <a:spAutoFit/>
          </a:bodyPr>
          <a:lstStyle/>
          <a:p>
            <a:r>
              <a:rPr lang="zh-CN" altLang="en-US" sz="3600" b="1">
                <a:solidFill>
                  <a:srgbClr val="002060"/>
                </a:solidFill>
              </a:rPr>
              <a:t>新</a:t>
            </a:r>
          </a:p>
        </p:txBody>
      </p:sp>
      <p:sp>
        <p:nvSpPr>
          <p:cNvPr id="21" name="文本框 20"/>
          <p:cNvSpPr txBox="1"/>
          <p:nvPr/>
        </p:nvSpPr>
        <p:spPr>
          <a:xfrm>
            <a:off x="3910330" y="2624455"/>
            <a:ext cx="683895" cy="645160"/>
          </a:xfrm>
          <a:prstGeom prst="rect">
            <a:avLst/>
          </a:prstGeom>
          <a:noFill/>
        </p:spPr>
        <p:txBody>
          <a:bodyPr wrap="square" rtlCol="0">
            <a:spAutoFit/>
          </a:bodyPr>
          <a:lstStyle/>
          <a:p>
            <a:r>
              <a:rPr lang="zh-CN" altLang="en-US" sz="3600" b="1">
                <a:solidFill>
                  <a:srgbClr val="002060"/>
                </a:solidFill>
              </a:rPr>
              <a:t>真</a:t>
            </a:r>
          </a:p>
        </p:txBody>
      </p:sp>
      <p:sp>
        <p:nvSpPr>
          <p:cNvPr id="24" name="文本框 23"/>
          <p:cNvSpPr txBox="1"/>
          <p:nvPr/>
        </p:nvSpPr>
        <p:spPr>
          <a:xfrm>
            <a:off x="3910330" y="3778250"/>
            <a:ext cx="683895" cy="645160"/>
          </a:xfrm>
          <a:prstGeom prst="rect">
            <a:avLst/>
          </a:prstGeom>
          <a:noFill/>
        </p:spPr>
        <p:txBody>
          <a:bodyPr wrap="square" rtlCol="0">
            <a:spAutoFit/>
          </a:bodyPr>
          <a:lstStyle/>
          <a:p>
            <a:r>
              <a:rPr lang="zh-CN" altLang="en-US" sz="3600" b="1">
                <a:solidFill>
                  <a:srgbClr val="002060"/>
                </a:solidFill>
              </a:rPr>
              <a:t>快</a:t>
            </a:r>
          </a:p>
        </p:txBody>
      </p:sp>
      <p:sp>
        <p:nvSpPr>
          <p:cNvPr id="25" name="文本框 24"/>
          <p:cNvSpPr txBox="1"/>
          <p:nvPr/>
        </p:nvSpPr>
        <p:spPr>
          <a:xfrm>
            <a:off x="3075940" y="4514850"/>
            <a:ext cx="683895" cy="645160"/>
          </a:xfrm>
          <a:prstGeom prst="rect">
            <a:avLst/>
          </a:prstGeom>
          <a:noFill/>
        </p:spPr>
        <p:txBody>
          <a:bodyPr wrap="square" rtlCol="0">
            <a:spAutoFit/>
          </a:bodyPr>
          <a:lstStyle/>
          <a:p>
            <a:r>
              <a:rPr lang="zh-CN" altLang="en-US" sz="3600" b="1">
                <a:solidFill>
                  <a:srgbClr val="002060"/>
                </a:solidFill>
              </a:rPr>
              <a:t>简</a:t>
            </a:r>
          </a:p>
        </p:txBody>
      </p:sp>
      <p:sp>
        <p:nvSpPr>
          <p:cNvPr id="26" name="文本框 25"/>
          <p:cNvSpPr txBox="1"/>
          <p:nvPr/>
        </p:nvSpPr>
        <p:spPr>
          <a:xfrm>
            <a:off x="4594225" y="2409825"/>
            <a:ext cx="6165215" cy="953135"/>
          </a:xfrm>
          <a:prstGeom prst="rect">
            <a:avLst/>
          </a:prstGeom>
          <a:noFill/>
        </p:spPr>
        <p:txBody>
          <a:bodyPr wrap="square" rtlCol="0" anchor="t">
            <a:spAutoFit/>
          </a:bodyPr>
          <a:lstStyle/>
          <a:p>
            <a:pPr lvl="0" algn="l">
              <a:buClrTx/>
              <a:buSzTx/>
              <a:buFontTx/>
            </a:pPr>
            <a:r>
              <a:rPr lang="zh-CN" altLang="en-US" sz="2800" b="1">
                <a:solidFill>
                  <a:srgbClr val="002060"/>
                </a:solidFill>
                <a:latin typeface="楷体" panose="02010609060101010101" charset="-122"/>
                <a:ea typeface="楷体" panose="02010609060101010101" charset="-122"/>
                <a:sym typeface="+mn-ea"/>
              </a:rPr>
              <a:t>简报的材料不能虚构。</a:t>
            </a:r>
          </a:p>
          <a:p>
            <a:pPr lvl="0" algn="l">
              <a:buClrTx/>
              <a:buSzTx/>
              <a:buFontTx/>
            </a:pPr>
            <a:r>
              <a:rPr lang="zh-CN" altLang="en-US" sz="2800" b="1">
                <a:solidFill>
                  <a:srgbClr val="002060"/>
                </a:solidFill>
                <a:latin typeface="楷体" panose="02010609060101010101" charset="-122"/>
                <a:ea typeface="楷体" panose="02010609060101010101" charset="-122"/>
                <a:sym typeface="+mn-ea"/>
              </a:rPr>
              <a:t>更不能任意想象，捕风捉影。</a:t>
            </a:r>
          </a:p>
        </p:txBody>
      </p:sp>
      <p:sp>
        <p:nvSpPr>
          <p:cNvPr id="27" name="文本框 26"/>
          <p:cNvSpPr txBox="1"/>
          <p:nvPr/>
        </p:nvSpPr>
        <p:spPr>
          <a:xfrm>
            <a:off x="4594225" y="3901440"/>
            <a:ext cx="6165215" cy="521970"/>
          </a:xfrm>
          <a:prstGeom prst="rect">
            <a:avLst/>
          </a:prstGeom>
          <a:noFill/>
        </p:spPr>
        <p:txBody>
          <a:bodyPr wrap="square" rtlCol="0" anchor="t">
            <a:spAutoFit/>
          </a:bodyPr>
          <a:lstStyle/>
          <a:p>
            <a:pPr lvl="0" algn="l">
              <a:buClrTx/>
              <a:buSzTx/>
              <a:buFontTx/>
            </a:pPr>
            <a:r>
              <a:rPr lang="zh-CN" altLang="en-US" sz="2800" b="1">
                <a:solidFill>
                  <a:srgbClr val="002060"/>
                </a:solidFill>
                <a:latin typeface="楷体" panose="02010609060101010101" charset="-122"/>
                <a:ea typeface="楷体" panose="02010609060101010101" charset="-122"/>
                <a:sym typeface="+mn-ea"/>
              </a:rPr>
              <a:t>要做到及时捕捉信息，快速成文。</a:t>
            </a:r>
          </a:p>
        </p:txBody>
      </p:sp>
      <p:sp>
        <p:nvSpPr>
          <p:cNvPr id="30" name="文本框 29"/>
          <p:cNvSpPr txBox="1"/>
          <p:nvPr/>
        </p:nvSpPr>
        <p:spPr>
          <a:xfrm>
            <a:off x="3910330" y="4850765"/>
            <a:ext cx="6849110" cy="1383665"/>
          </a:xfrm>
          <a:prstGeom prst="rect">
            <a:avLst/>
          </a:prstGeom>
          <a:noFill/>
        </p:spPr>
        <p:txBody>
          <a:bodyPr wrap="square" rtlCol="0" anchor="t">
            <a:spAutoFit/>
          </a:bodyPr>
          <a:lstStyle/>
          <a:p>
            <a:pPr lvl="0" algn="l">
              <a:buClrTx/>
              <a:buSzTx/>
              <a:buFontTx/>
            </a:pPr>
            <a:r>
              <a:rPr lang="zh-CN" altLang="en-US" sz="2800" b="1">
                <a:solidFill>
                  <a:srgbClr val="002060"/>
                </a:solidFill>
                <a:latin typeface="楷体" panose="02010609060101010101" charset="-122"/>
                <a:ea typeface="楷体" panose="02010609060101010101" charset="-122"/>
                <a:sym typeface="+mn-ea"/>
              </a:rPr>
              <a:t>语言要简:开门见山,要言不烦；</a:t>
            </a:r>
          </a:p>
          <a:p>
            <a:pPr lvl="0" algn="l">
              <a:buClrTx/>
              <a:buSzTx/>
              <a:buFontTx/>
            </a:pPr>
            <a:r>
              <a:rPr lang="zh-CN" altLang="en-US" sz="2800" b="1">
                <a:solidFill>
                  <a:srgbClr val="002060"/>
                </a:solidFill>
                <a:latin typeface="楷体" panose="02010609060101010101" charset="-122"/>
                <a:ea typeface="楷体" panose="02010609060101010101" charset="-122"/>
                <a:sym typeface="+mn-ea"/>
              </a:rPr>
              <a:t>内容要简:不作铺展,精当概括；</a:t>
            </a:r>
          </a:p>
          <a:p>
            <a:pPr lvl="0" algn="l">
              <a:buClrTx/>
              <a:buSzTx/>
              <a:buFontTx/>
            </a:pPr>
            <a:r>
              <a:rPr lang="zh-CN" altLang="en-US" sz="2800" b="1">
                <a:solidFill>
                  <a:srgbClr val="002060"/>
                </a:solidFill>
                <a:latin typeface="楷体" panose="02010609060101010101" charset="-122"/>
                <a:ea typeface="楷体" panose="02010609060101010101" charset="-122"/>
                <a:sym typeface="+mn-ea"/>
              </a:rPr>
              <a:t>篇幅要简:以最少的文字传达最丰富的信息</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000"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childTnLst>
                                </p:cTn>
                              </p:par>
                              <p:par>
                                <p:cTn id="8" presetID="10" presetClass="entr" presetSubtype="0" fill="hold" grpId="0" nodeType="withEffect">
                                  <p:stCondLst>
                                    <p:cond delay="0"/>
                                  </p:stCondLst>
                                  <p:childTnLst>
                                    <p:set>
                                      <p:cBhvr>
                                        <p:cTn id="9" dur="1000" fill="hold">
                                          <p:stCondLst>
                                            <p:cond delay="0"/>
                                          </p:stCondLst>
                                        </p:cTn>
                                        <p:tgtEl>
                                          <p:spTgt spid="16"/>
                                        </p:tgtEl>
                                        <p:attrNameLst>
                                          <p:attrName>style.visibility</p:attrName>
                                        </p:attrNameLst>
                                      </p:cBhvr>
                                      <p:to>
                                        <p:strVal val="visible"/>
                                      </p:to>
                                    </p:set>
                                    <p:animEffect transition="in" filter="fade">
                                      <p:cBhvr>
                                        <p:cTn id="10" dur="1000"/>
                                        <p:tgtEl>
                                          <p:spTgt spid="16"/>
                                        </p:tgtEl>
                                      </p:cBhvr>
                                    </p:animEffect>
                                  </p:childTnLst>
                                </p:cTn>
                              </p:par>
                              <p:par>
                                <p:cTn id="11" presetID="10" presetClass="entr" presetSubtype="0" fill="hold" grpId="0" nodeType="withEffect">
                                  <p:stCondLst>
                                    <p:cond delay="0"/>
                                  </p:stCondLst>
                                  <p:childTnLst>
                                    <p:set>
                                      <p:cBhvr>
                                        <p:cTn id="12" dur="1000" fill="hold">
                                          <p:stCondLst>
                                            <p:cond delay="0"/>
                                          </p:stCondLst>
                                        </p:cTn>
                                        <p:tgtEl>
                                          <p:spTgt spid="31"/>
                                        </p:tgtEl>
                                        <p:attrNameLst>
                                          <p:attrName>style.visibility</p:attrName>
                                        </p:attrNameLst>
                                      </p:cBhvr>
                                      <p:to>
                                        <p:strVal val="visible"/>
                                      </p:to>
                                    </p:set>
                                    <p:animEffect transition="in" filter="fade">
                                      <p:cBhvr>
                                        <p:cTn id="13" dur="1000"/>
                                        <p:tgtEl>
                                          <p:spTgt spid="31"/>
                                        </p:tgtEl>
                                      </p:cBhvr>
                                    </p:animEffect>
                                  </p:childTnLst>
                                </p:cTn>
                              </p:par>
                              <p:par>
                                <p:cTn id="14" presetID="10" presetClass="entr" presetSubtype="0" fill="hold" nodeType="withEffect">
                                  <p:stCondLst>
                                    <p:cond delay="0"/>
                                  </p:stCondLst>
                                  <p:childTnLst>
                                    <p:set>
                                      <p:cBhvr>
                                        <p:cTn id="15" dur="1000" fill="hold">
                                          <p:stCondLst>
                                            <p:cond delay="0"/>
                                          </p:stCondLst>
                                        </p:cTn>
                                        <p:tgtEl>
                                          <p:spTgt spid="23"/>
                                        </p:tgtEl>
                                        <p:attrNameLst>
                                          <p:attrName>style.visibility</p:attrName>
                                        </p:attrNameLst>
                                      </p:cBhvr>
                                      <p:to>
                                        <p:strVal val="visible"/>
                                      </p:to>
                                    </p:set>
                                    <p:animEffect transition="in" filter="fade">
                                      <p:cBhvr>
                                        <p:cTn id="16" dur="1000"/>
                                        <p:tgtEl>
                                          <p:spTgt spid="23"/>
                                        </p:tgtEl>
                                      </p:cBhvr>
                                    </p:animEffect>
                                  </p:childTnLst>
                                </p:cTn>
                              </p:par>
                              <p:par>
                                <p:cTn id="17" presetID="10" presetClass="entr" presetSubtype="0" fill="hold" grpId="0" nodeType="withEffect">
                                  <p:stCondLst>
                                    <p:cond delay="0"/>
                                  </p:stCondLst>
                                  <p:childTnLst>
                                    <p:set>
                                      <p:cBhvr>
                                        <p:cTn id="18" dur="1000" fill="hold">
                                          <p:stCondLst>
                                            <p:cond delay="0"/>
                                          </p:stCondLst>
                                        </p:cTn>
                                        <p:tgtEl>
                                          <p:spTgt spid="22"/>
                                        </p:tgtEl>
                                        <p:attrNameLst>
                                          <p:attrName>style.visibility</p:attrName>
                                        </p:attrNameLst>
                                      </p:cBhvr>
                                      <p:to>
                                        <p:strVal val="visible"/>
                                      </p:to>
                                    </p:set>
                                    <p:animEffect transition="in" filter="fade">
                                      <p:cBhvr>
                                        <p:cTn id="19" dur="1000"/>
                                        <p:tgtEl>
                                          <p:spTgt spid="22"/>
                                        </p:tgtEl>
                                      </p:cBhvr>
                                    </p:animEffect>
                                  </p:childTnLst>
                                </p:cTn>
                              </p:par>
                            </p:childTnLst>
                          </p:cTn>
                        </p:par>
                      </p:childTnLst>
                    </p:cTn>
                  </p:par>
                  <p:par>
                    <p:cTn id="20" fill="hold" nodeType="clickPar">
                      <p:stCondLst>
                        <p:cond delay="indefinite"/>
                      </p:stCondLst>
                      <p:childTnLst>
                        <p:par>
                          <p:cTn id="21" fill="hold" nodeType="after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fade">
                                      <p:cBhvr>
                                        <p:cTn id="24" dur="500"/>
                                        <p:tgtEl>
                                          <p:spTgt spid="20"/>
                                        </p:tgtEl>
                                      </p:cBhvr>
                                    </p:animEffect>
                                  </p:childTnLst>
                                </p:cTn>
                              </p:par>
                            </p:childTnLst>
                          </p:cTn>
                        </p:par>
                      </p:childTnLst>
                    </p:cTn>
                  </p:par>
                  <p:par>
                    <p:cTn id="25" fill="hold" nodeType="clickPar">
                      <p:stCondLst>
                        <p:cond delay="indefinite"/>
                      </p:stCondLst>
                      <p:childTnLst>
                        <p:par>
                          <p:cTn id="26" fill="hold" nodeType="after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9"/>
                                        </p:tgtEl>
                                        <p:attrNameLst>
                                          <p:attrName>style.visibility</p:attrName>
                                        </p:attrNameLst>
                                      </p:cBhvr>
                                      <p:to>
                                        <p:strVal val="visible"/>
                                      </p:to>
                                    </p:set>
                                    <p:anim calcmode="lin" valueType="num">
                                      <p:cBhvr additive="base">
                                        <p:cTn id="29" dur="500" fill="hold"/>
                                        <p:tgtEl>
                                          <p:spTgt spid="29"/>
                                        </p:tgtEl>
                                        <p:attrNameLst>
                                          <p:attrName>ppt_x</p:attrName>
                                        </p:attrNameLst>
                                      </p:cBhvr>
                                      <p:tavLst>
                                        <p:tav tm="0">
                                          <p:val>
                                            <p:strVal val="#ppt_x"/>
                                          </p:val>
                                        </p:tav>
                                        <p:tav tm="100000">
                                          <p:val>
                                            <p:strVal val="#ppt_x"/>
                                          </p:val>
                                        </p:tav>
                                      </p:tavLst>
                                    </p:anim>
                                    <p:anim calcmode="lin" valueType="num">
                                      <p:cBhvr additive="base">
                                        <p:cTn id="30" dur="500" fill="hold"/>
                                        <p:tgtEl>
                                          <p:spTgt spid="29"/>
                                        </p:tgtEl>
                                        <p:attrNameLst>
                                          <p:attrName>ppt_y</p:attrName>
                                        </p:attrNameLst>
                                      </p:cBhvr>
                                      <p:tavLst>
                                        <p:tav tm="0">
                                          <p:val>
                                            <p:strVal val="1+#ppt_h/2"/>
                                          </p:val>
                                        </p:tav>
                                        <p:tav tm="100000">
                                          <p:val>
                                            <p:strVal val="#ppt_y"/>
                                          </p:val>
                                        </p:tav>
                                      </p:tavLst>
                                    </p:anim>
                                  </p:childTnLst>
                                </p:cTn>
                              </p:par>
                              <p:par>
                                <p:cTn id="31" presetID="10" presetClass="entr" presetSubtype="0" fill="hold" nodeType="withEffect">
                                  <p:stCondLst>
                                    <p:cond delay="0"/>
                                  </p:stCondLst>
                                  <p:childTnLst>
                                    <p:set>
                                      <p:cBhvr>
                                        <p:cTn id="32" dur="1000" fill="hold">
                                          <p:stCondLst>
                                            <p:cond delay="0"/>
                                          </p:stCondLst>
                                        </p:cTn>
                                        <p:tgtEl>
                                          <p:spTgt spid="13"/>
                                        </p:tgtEl>
                                        <p:attrNameLst>
                                          <p:attrName>style.visibility</p:attrName>
                                        </p:attrNameLst>
                                      </p:cBhvr>
                                      <p:to>
                                        <p:strVal val="visible"/>
                                      </p:to>
                                    </p:set>
                                    <p:animEffect transition="in" filter="fade">
                                      <p:cBhvr>
                                        <p:cTn id="33" dur="1000"/>
                                        <p:tgtEl>
                                          <p:spTgt spid="13"/>
                                        </p:tgtEl>
                                      </p:cBhvr>
                                    </p:animEffect>
                                  </p:childTnLst>
                                </p:cTn>
                              </p:par>
                              <p:par>
                                <p:cTn id="34" presetID="10" presetClass="entr" presetSubtype="0" fill="hold" grpId="0" nodeType="withEffect">
                                  <p:stCondLst>
                                    <p:cond delay="0"/>
                                  </p:stCondLst>
                                  <p:childTnLst>
                                    <p:set>
                                      <p:cBhvr>
                                        <p:cTn id="35" dur="1000" fill="hold">
                                          <p:stCondLst>
                                            <p:cond delay="0"/>
                                          </p:stCondLst>
                                        </p:cTn>
                                        <p:tgtEl>
                                          <p:spTgt spid="14"/>
                                        </p:tgtEl>
                                        <p:attrNameLst>
                                          <p:attrName>style.visibility</p:attrName>
                                        </p:attrNameLst>
                                      </p:cBhvr>
                                      <p:to>
                                        <p:strVal val="visible"/>
                                      </p:to>
                                    </p:set>
                                    <p:animEffect transition="in" filter="fade">
                                      <p:cBhvr>
                                        <p:cTn id="36" dur="1000"/>
                                        <p:tgtEl>
                                          <p:spTgt spid="14"/>
                                        </p:tgtEl>
                                      </p:cBhvr>
                                    </p:animEffect>
                                  </p:childTnLst>
                                </p:cTn>
                              </p:par>
                            </p:childTnLst>
                          </p:cTn>
                        </p:par>
                      </p:childTnLst>
                    </p:cTn>
                  </p:par>
                  <p:par>
                    <p:cTn id="37" fill="hold" nodeType="clickPar">
                      <p:stCondLst>
                        <p:cond delay="indefinite"/>
                      </p:stCondLst>
                      <p:childTnLst>
                        <p:par>
                          <p:cTn id="38" fill="hold" nodeType="afterGroup">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fade">
                                      <p:cBhvr>
                                        <p:cTn id="41" dur="500"/>
                                        <p:tgtEl>
                                          <p:spTgt spid="21"/>
                                        </p:tgtEl>
                                      </p:cBhvr>
                                    </p:animEffect>
                                  </p:childTnLst>
                                </p:cTn>
                              </p:par>
                            </p:childTnLst>
                          </p:cTn>
                        </p:par>
                      </p:childTnLst>
                    </p:cTn>
                  </p:par>
                  <p:par>
                    <p:cTn id="42" fill="hold" nodeType="clickPar">
                      <p:stCondLst>
                        <p:cond delay="indefinite"/>
                      </p:stCondLst>
                      <p:childTnLst>
                        <p:par>
                          <p:cTn id="43" fill="hold" nodeType="afterGroup">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26"/>
                                        </p:tgtEl>
                                        <p:attrNameLst>
                                          <p:attrName>style.visibility</p:attrName>
                                        </p:attrNameLst>
                                      </p:cBhvr>
                                      <p:to>
                                        <p:strVal val="visible"/>
                                      </p:to>
                                    </p:set>
                                    <p:anim calcmode="lin" valueType="num">
                                      <p:cBhvr additive="base">
                                        <p:cTn id="46" dur="500" fill="hold"/>
                                        <p:tgtEl>
                                          <p:spTgt spid="26"/>
                                        </p:tgtEl>
                                        <p:attrNameLst>
                                          <p:attrName>ppt_x</p:attrName>
                                        </p:attrNameLst>
                                      </p:cBhvr>
                                      <p:tavLst>
                                        <p:tav tm="0">
                                          <p:val>
                                            <p:strVal val="#ppt_x"/>
                                          </p:val>
                                        </p:tav>
                                        <p:tav tm="100000">
                                          <p:val>
                                            <p:strVal val="#ppt_x"/>
                                          </p:val>
                                        </p:tav>
                                      </p:tavLst>
                                    </p:anim>
                                    <p:anim calcmode="lin" valueType="num">
                                      <p:cBhvr additive="base">
                                        <p:cTn id="47" dur="500" fill="hold"/>
                                        <p:tgtEl>
                                          <p:spTgt spid="26"/>
                                        </p:tgtEl>
                                        <p:attrNameLst>
                                          <p:attrName>ppt_y</p:attrName>
                                        </p:attrNameLst>
                                      </p:cBhvr>
                                      <p:tavLst>
                                        <p:tav tm="0">
                                          <p:val>
                                            <p:strVal val="1+#ppt_h/2"/>
                                          </p:val>
                                        </p:tav>
                                        <p:tav tm="100000">
                                          <p:val>
                                            <p:strVal val="#ppt_y"/>
                                          </p:val>
                                        </p:tav>
                                      </p:tavLst>
                                    </p:anim>
                                  </p:childTnLst>
                                </p:cTn>
                              </p:par>
                              <p:par>
                                <p:cTn id="48" presetID="10" presetClass="entr" presetSubtype="0" fill="hold" nodeType="withEffect">
                                  <p:stCondLst>
                                    <p:cond delay="0"/>
                                  </p:stCondLst>
                                  <p:childTnLst>
                                    <p:set>
                                      <p:cBhvr>
                                        <p:cTn id="49" dur="1000" fill="hold">
                                          <p:stCondLst>
                                            <p:cond delay="0"/>
                                          </p:stCondLst>
                                        </p:cTn>
                                        <p:tgtEl>
                                          <p:spTgt spid="19"/>
                                        </p:tgtEl>
                                        <p:attrNameLst>
                                          <p:attrName>style.visibility</p:attrName>
                                        </p:attrNameLst>
                                      </p:cBhvr>
                                      <p:to>
                                        <p:strVal val="visible"/>
                                      </p:to>
                                    </p:set>
                                    <p:animEffect transition="in" filter="fade">
                                      <p:cBhvr>
                                        <p:cTn id="50" dur="1000"/>
                                        <p:tgtEl>
                                          <p:spTgt spid="19"/>
                                        </p:tgtEl>
                                      </p:cBhvr>
                                    </p:animEffect>
                                  </p:childTnLst>
                                </p:cTn>
                              </p:par>
                              <p:par>
                                <p:cTn id="51" presetID="10" presetClass="entr" presetSubtype="0" fill="hold" grpId="0" nodeType="withEffect">
                                  <p:stCondLst>
                                    <p:cond delay="0"/>
                                  </p:stCondLst>
                                  <p:childTnLst>
                                    <p:set>
                                      <p:cBhvr>
                                        <p:cTn id="52" dur="1000" fill="hold">
                                          <p:stCondLst>
                                            <p:cond delay="0"/>
                                          </p:stCondLst>
                                        </p:cTn>
                                        <p:tgtEl>
                                          <p:spTgt spid="11"/>
                                        </p:tgtEl>
                                        <p:attrNameLst>
                                          <p:attrName>style.visibility</p:attrName>
                                        </p:attrNameLst>
                                      </p:cBhvr>
                                      <p:to>
                                        <p:strVal val="visible"/>
                                      </p:to>
                                    </p:set>
                                    <p:animEffect transition="in" filter="fade">
                                      <p:cBhvr>
                                        <p:cTn id="53" dur="1000"/>
                                        <p:tgtEl>
                                          <p:spTgt spid="11"/>
                                        </p:tgtEl>
                                      </p:cBhvr>
                                    </p:animEffect>
                                  </p:childTnLst>
                                </p:cTn>
                              </p:par>
                            </p:childTnLst>
                          </p:cTn>
                        </p:par>
                      </p:childTnLst>
                    </p:cTn>
                  </p:par>
                  <p:par>
                    <p:cTn id="54" fill="hold" nodeType="clickPar">
                      <p:stCondLst>
                        <p:cond delay="indefinite"/>
                      </p:stCondLst>
                      <p:childTnLst>
                        <p:par>
                          <p:cTn id="55" fill="hold" nodeType="afterGroup">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24"/>
                                        </p:tgtEl>
                                        <p:attrNameLst>
                                          <p:attrName>style.visibility</p:attrName>
                                        </p:attrNameLst>
                                      </p:cBhvr>
                                      <p:to>
                                        <p:strVal val="visible"/>
                                      </p:to>
                                    </p:set>
                                    <p:animEffect transition="in" filter="fade">
                                      <p:cBhvr>
                                        <p:cTn id="58" dur="500"/>
                                        <p:tgtEl>
                                          <p:spTgt spid="24"/>
                                        </p:tgtEl>
                                      </p:cBhvr>
                                    </p:animEffect>
                                  </p:childTnLst>
                                </p:cTn>
                              </p:par>
                            </p:childTnLst>
                          </p:cTn>
                        </p:par>
                      </p:childTnLst>
                    </p:cTn>
                  </p:par>
                  <p:par>
                    <p:cTn id="59" fill="hold" nodeType="clickPar">
                      <p:stCondLst>
                        <p:cond delay="indefinite"/>
                      </p:stCondLst>
                      <p:childTnLst>
                        <p:par>
                          <p:cTn id="60" fill="hold" nodeType="afterGroup">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27"/>
                                        </p:tgtEl>
                                        <p:attrNameLst>
                                          <p:attrName>style.visibility</p:attrName>
                                        </p:attrNameLst>
                                      </p:cBhvr>
                                      <p:to>
                                        <p:strVal val="visible"/>
                                      </p:to>
                                    </p:set>
                                    <p:anim calcmode="lin" valueType="num">
                                      <p:cBhvr additive="base">
                                        <p:cTn id="63" dur="500" fill="hold"/>
                                        <p:tgtEl>
                                          <p:spTgt spid="27"/>
                                        </p:tgtEl>
                                        <p:attrNameLst>
                                          <p:attrName>ppt_x</p:attrName>
                                        </p:attrNameLst>
                                      </p:cBhvr>
                                      <p:tavLst>
                                        <p:tav tm="0">
                                          <p:val>
                                            <p:strVal val="#ppt_x"/>
                                          </p:val>
                                        </p:tav>
                                        <p:tav tm="100000">
                                          <p:val>
                                            <p:strVal val="#ppt_x"/>
                                          </p:val>
                                        </p:tav>
                                      </p:tavLst>
                                    </p:anim>
                                    <p:anim calcmode="lin" valueType="num">
                                      <p:cBhvr additive="base">
                                        <p:cTn id="64" dur="500" fill="hold"/>
                                        <p:tgtEl>
                                          <p:spTgt spid="27"/>
                                        </p:tgtEl>
                                        <p:attrNameLst>
                                          <p:attrName>ppt_y</p:attrName>
                                        </p:attrNameLst>
                                      </p:cBhvr>
                                      <p:tavLst>
                                        <p:tav tm="0">
                                          <p:val>
                                            <p:strVal val="1+#ppt_h/2"/>
                                          </p:val>
                                        </p:tav>
                                        <p:tav tm="100000">
                                          <p:val>
                                            <p:strVal val="#ppt_y"/>
                                          </p:val>
                                        </p:tav>
                                      </p:tavLst>
                                    </p:anim>
                                  </p:childTnLst>
                                </p:cTn>
                              </p:par>
                              <p:par>
                                <p:cTn id="65" presetID="10" presetClass="entr" presetSubtype="0" fill="hold" nodeType="withEffect">
                                  <p:stCondLst>
                                    <p:cond delay="0"/>
                                  </p:stCondLst>
                                  <p:childTnLst>
                                    <p:set>
                                      <p:cBhvr>
                                        <p:cTn id="66" dur="1000" fill="hold">
                                          <p:stCondLst>
                                            <p:cond delay="0"/>
                                          </p:stCondLst>
                                        </p:cTn>
                                        <p:tgtEl>
                                          <p:spTgt spid="17"/>
                                        </p:tgtEl>
                                        <p:attrNameLst>
                                          <p:attrName>style.visibility</p:attrName>
                                        </p:attrNameLst>
                                      </p:cBhvr>
                                      <p:to>
                                        <p:strVal val="visible"/>
                                      </p:to>
                                    </p:set>
                                    <p:animEffect transition="in" filter="fade">
                                      <p:cBhvr>
                                        <p:cTn id="67" dur="1000"/>
                                        <p:tgtEl>
                                          <p:spTgt spid="17"/>
                                        </p:tgtEl>
                                      </p:cBhvr>
                                    </p:animEffect>
                                  </p:childTnLst>
                                </p:cTn>
                              </p:par>
                              <p:par>
                                <p:cTn id="68" presetID="10" presetClass="entr" presetSubtype="0" fill="hold" grpId="0" nodeType="withEffect">
                                  <p:stCondLst>
                                    <p:cond delay="0"/>
                                  </p:stCondLst>
                                  <p:childTnLst>
                                    <p:set>
                                      <p:cBhvr>
                                        <p:cTn id="69" dur="1000" fill="hold">
                                          <p:stCondLst>
                                            <p:cond delay="0"/>
                                          </p:stCondLst>
                                        </p:cTn>
                                        <p:tgtEl>
                                          <p:spTgt spid="12"/>
                                        </p:tgtEl>
                                        <p:attrNameLst>
                                          <p:attrName>style.visibility</p:attrName>
                                        </p:attrNameLst>
                                      </p:cBhvr>
                                      <p:to>
                                        <p:strVal val="visible"/>
                                      </p:to>
                                    </p:set>
                                    <p:animEffect transition="in" filter="fade">
                                      <p:cBhvr>
                                        <p:cTn id="70" dur="1000"/>
                                        <p:tgtEl>
                                          <p:spTgt spid="12"/>
                                        </p:tgtEl>
                                      </p:cBhvr>
                                    </p:animEffect>
                                  </p:childTnLst>
                                </p:cTn>
                              </p:par>
                            </p:childTnLst>
                          </p:cTn>
                        </p:par>
                      </p:childTnLst>
                    </p:cTn>
                  </p:par>
                  <p:par>
                    <p:cTn id="71" fill="hold" nodeType="clickPar">
                      <p:stCondLst>
                        <p:cond delay="indefinite"/>
                      </p:stCondLst>
                      <p:childTnLst>
                        <p:par>
                          <p:cTn id="72" fill="hold" nodeType="afterGroup">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25"/>
                                        </p:tgtEl>
                                        <p:attrNameLst>
                                          <p:attrName>style.visibility</p:attrName>
                                        </p:attrNameLst>
                                      </p:cBhvr>
                                      <p:to>
                                        <p:strVal val="visible"/>
                                      </p:to>
                                    </p:set>
                                    <p:animEffect transition="in" filter="fade">
                                      <p:cBhvr>
                                        <p:cTn id="75" dur="500"/>
                                        <p:tgtEl>
                                          <p:spTgt spid="25"/>
                                        </p:tgtEl>
                                      </p:cBhvr>
                                    </p:animEffect>
                                  </p:childTnLst>
                                </p:cTn>
                              </p:par>
                            </p:childTnLst>
                          </p:cTn>
                        </p:par>
                      </p:childTnLst>
                    </p:cTn>
                  </p:par>
                  <p:par>
                    <p:cTn id="76" fill="hold" nodeType="clickPar">
                      <p:stCondLst>
                        <p:cond delay="indefinite"/>
                      </p:stCondLst>
                      <p:childTnLst>
                        <p:par>
                          <p:cTn id="77" fill="hold" nodeType="afterGroup">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30"/>
                                        </p:tgtEl>
                                        <p:attrNameLst>
                                          <p:attrName>style.visibility</p:attrName>
                                        </p:attrNameLst>
                                      </p:cBhvr>
                                      <p:to>
                                        <p:strVal val="visible"/>
                                      </p:to>
                                    </p:set>
                                    <p:anim calcmode="lin" valueType="num">
                                      <p:cBhvr additive="base">
                                        <p:cTn id="80" dur="500" fill="hold"/>
                                        <p:tgtEl>
                                          <p:spTgt spid="30"/>
                                        </p:tgtEl>
                                        <p:attrNameLst>
                                          <p:attrName>ppt_x</p:attrName>
                                        </p:attrNameLst>
                                      </p:cBhvr>
                                      <p:tavLst>
                                        <p:tav tm="0">
                                          <p:val>
                                            <p:strVal val="#ppt_x"/>
                                          </p:val>
                                        </p:tav>
                                        <p:tav tm="100000">
                                          <p:val>
                                            <p:strVal val="#ppt_x"/>
                                          </p:val>
                                        </p:tav>
                                      </p:tavLst>
                                    </p:anim>
                                    <p:anim calcmode="lin" valueType="num">
                                      <p:cBhvr additive="base">
                                        <p:cTn id="81"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6" grpId="0" animBg="1"/>
      <p:bldP spid="14" grpId="0" animBg="1"/>
      <p:bldP spid="31" grpId="0"/>
      <p:bldP spid="22" grpId="0" animBg="1"/>
      <p:bldP spid="29" grpId="0"/>
      <p:bldP spid="11" grpId="0" animBg="1"/>
      <p:bldP spid="12" grpId="0" animBg="1"/>
      <p:bldP spid="20" grpId="0"/>
      <p:bldP spid="21" grpId="0"/>
      <p:bldP spid="24" grpId="0"/>
      <p:bldP spid="25" grpId="0"/>
      <p:bldP spid="26" grpId="0"/>
      <p:bldP spid="27" grpId="0"/>
      <p:bldP spid="30"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cstate="print"/>
          <a:stretch>
            <a:fillRect/>
          </a:stretch>
        </a:blipFill>
        <a:effectLst/>
      </p:bgPr>
    </p:bg>
    <p:spTree>
      <p:nvGrpSpPr>
        <p:cNvPr id="1" name=""/>
        <p:cNvGrpSpPr/>
        <p:nvPr/>
      </p:nvGrpSpPr>
      <p:grpSpPr>
        <a:xfrm>
          <a:off x="0" y="0"/>
          <a:ext cx="0" cy="0"/>
          <a:chOff x="0" y="0"/>
          <a:chExt cx="0" cy="0"/>
        </a:xfrm>
      </p:grpSpPr>
      <p:graphicFrame>
        <p:nvGraphicFramePr>
          <p:cNvPr id="58401" name="内容占位符 58400"/>
          <p:cNvGraphicFramePr>
            <a:graphicFrameLocks noGrp="1"/>
          </p:cNvGraphicFramePr>
          <p:nvPr>
            <p:ph idx="1"/>
            <p:custDataLst>
              <p:tags r:id="rId1"/>
            </p:custDataLst>
          </p:nvPr>
        </p:nvGraphicFramePr>
        <p:xfrm>
          <a:off x="1586865" y="1694082"/>
          <a:ext cx="9004935" cy="3556000"/>
        </p:xfrm>
        <a:graphic>
          <a:graphicData uri="http://schemas.openxmlformats.org/drawingml/2006/table">
            <a:tbl>
              <a:tblPr/>
              <a:tblGrid>
                <a:gridCol w="2723515">
                  <a:extLst>
                    <a:ext uri="{9D8B030D-6E8A-4147-A177-3AD203B41FA5}">
                      <a16:colId xmlns:a16="http://schemas.microsoft.com/office/drawing/2014/main" xmlns="" val="20000"/>
                    </a:ext>
                  </a:extLst>
                </a:gridCol>
                <a:gridCol w="6281420">
                  <a:extLst>
                    <a:ext uri="{9D8B030D-6E8A-4147-A177-3AD203B41FA5}">
                      <a16:colId xmlns:a16="http://schemas.microsoft.com/office/drawing/2014/main" xmlns="" val="20001"/>
                    </a:ext>
                  </a:extLst>
                </a:gridCol>
              </a:tblGrid>
              <a:tr h="725170">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a:lnSpc>
                          <a:spcPct val="120000"/>
                        </a:lnSpc>
                        <a:spcBef>
                          <a:spcPct val="0"/>
                        </a:spcBef>
                        <a:spcAft>
                          <a:spcPct val="0"/>
                        </a:spcAft>
                        <a:buNone/>
                      </a:pPr>
                      <a:r>
                        <a:rPr lang="zh-CN" altLang="en-US" sz="2800" b="1" spc="130">
                          <a:solidFill>
                            <a:srgbClr val="002060"/>
                          </a:solidFill>
                          <a:latin typeface="微软雅黑" panose="020B0503020204020204" charset="-122"/>
                          <a:ea typeface="微软雅黑"/>
                        </a:rPr>
                        <a:t>分类的角度</a:t>
                      </a:r>
                    </a:p>
                  </a:txBody>
                  <a:tcPr marL="317500" marR="317500" marT="215900" marB="215900" anchor="ctr">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lnTlToBr>
                      <a:noFill/>
                    </a:lnTlToBr>
                    <a:lnBlToTr>
                      <a:noFill/>
                    </a:lnBlToTr>
                    <a:solidFill>
                      <a:schemeClr val="accent1">
                        <a:lumMod val="40000"/>
                        <a:lumOff val="60000"/>
                      </a:schemeClr>
                    </a:solid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a:lnSpc>
                          <a:spcPct val="120000"/>
                        </a:lnSpc>
                        <a:spcBef>
                          <a:spcPct val="0"/>
                        </a:spcBef>
                        <a:spcAft>
                          <a:spcPct val="0"/>
                        </a:spcAft>
                        <a:buNone/>
                      </a:pPr>
                      <a:r>
                        <a:rPr lang="zh-CN" altLang="en-US" sz="2800" b="1" spc="130">
                          <a:solidFill>
                            <a:srgbClr val="002060"/>
                          </a:solidFill>
                          <a:latin typeface="微软雅黑" panose="020B0503020204020204" charset="-122"/>
                          <a:ea typeface="微软雅黑"/>
                          <a:cs typeface="微软雅黑" panose="020B0503020204020204" charset="-122"/>
                        </a:rPr>
                        <a:t>总  结  的  种  类</a:t>
                      </a:r>
                    </a:p>
                  </a:txBody>
                  <a:tcPr marL="317500" marR="317500" marT="215900" marB="215900" anchor="ctr">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lnTlToBr>
                      <a:noFill/>
                    </a:lnTlToBr>
                    <a:lnBlToTr>
                      <a:noFill/>
                    </a:lnBlToTr>
                    <a:solidFill>
                      <a:schemeClr val="accent1">
                        <a:lumMod val="40000"/>
                        <a:lumOff val="60000"/>
                      </a:schemeClr>
                    </a:solidFill>
                  </a:tcPr>
                </a:tc>
                <a:extLst>
                  <a:ext uri="{0D108BD9-81ED-4DB2-BD59-A6C34878D82A}">
                    <a16:rowId xmlns:a16="http://schemas.microsoft.com/office/drawing/2014/main" xmlns="" val="10000"/>
                  </a:ext>
                </a:extLst>
              </a:tr>
              <a:tr h="768985">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a:lnSpc>
                          <a:spcPct val="120000"/>
                        </a:lnSpc>
                        <a:spcBef>
                          <a:spcPct val="0"/>
                        </a:spcBef>
                        <a:spcAft>
                          <a:spcPct val="0"/>
                        </a:spcAft>
                        <a:buNone/>
                      </a:pPr>
                      <a:r>
                        <a:rPr lang="zh-CN" altLang="en-US" sz="2400" b="1" spc="130">
                          <a:solidFill>
                            <a:srgbClr val="002060"/>
                          </a:solidFill>
                          <a:latin typeface="微软雅黑" panose="020B0503020204020204" charset="-122"/>
                          <a:ea typeface="微软雅黑"/>
                        </a:rPr>
                        <a:t>按时间分</a:t>
                      </a:r>
                    </a:p>
                  </a:txBody>
                  <a:tcPr marL="317500" marR="317500" marT="215900" marB="215900" anchor="ctr">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lnTlToBr>
                      <a:noFill/>
                    </a:lnTlToBr>
                    <a:lnBlToTr>
                      <a:noFill/>
                    </a:lnBlToTr>
                    <a:solidFill>
                      <a:srgbClr val="FFFFFF"/>
                    </a:solid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a:lnSpc>
                          <a:spcPct val="120000"/>
                        </a:lnSpc>
                        <a:spcBef>
                          <a:spcPct val="0"/>
                        </a:spcBef>
                        <a:spcAft>
                          <a:spcPct val="0"/>
                        </a:spcAft>
                        <a:buNone/>
                      </a:pPr>
                      <a:endParaRPr lang="zh-CN" altLang="en-US" sz="1800" b="0" spc="130">
                        <a:solidFill>
                          <a:srgbClr val="404040"/>
                        </a:solidFill>
                        <a:latin typeface="微软雅黑" panose="020B0503020204020204" charset="-122"/>
                        <a:ea typeface="微软雅黑"/>
                      </a:endParaRPr>
                    </a:p>
                  </a:txBody>
                  <a:tcPr marL="317500" marR="317500" marT="215900" marB="215900" anchor="ctr">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lnTlToBr>
                      <a:noFill/>
                    </a:lnTlToBr>
                    <a:lnBlToTr>
                      <a:noFill/>
                    </a:lnBlToTr>
                    <a:solidFill>
                      <a:srgbClr val="FFFFFF"/>
                    </a:solidFill>
                  </a:tcPr>
                </a:tc>
                <a:extLst>
                  <a:ext uri="{0D108BD9-81ED-4DB2-BD59-A6C34878D82A}">
                    <a16:rowId xmlns:a16="http://schemas.microsoft.com/office/drawing/2014/main" xmlns="" val="10001"/>
                  </a:ext>
                </a:extLst>
              </a:tr>
              <a:tr h="768985">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a:lnSpc>
                          <a:spcPct val="120000"/>
                        </a:lnSpc>
                        <a:spcBef>
                          <a:spcPct val="0"/>
                        </a:spcBef>
                        <a:spcAft>
                          <a:spcPct val="0"/>
                        </a:spcAft>
                        <a:buNone/>
                      </a:pPr>
                      <a:r>
                        <a:rPr lang="zh-CN" altLang="en-US" sz="2400" b="1" spc="130">
                          <a:solidFill>
                            <a:srgbClr val="002060"/>
                          </a:solidFill>
                          <a:latin typeface="微软雅黑" panose="020B0503020204020204" charset="-122"/>
                          <a:ea typeface="微软雅黑"/>
                        </a:rPr>
                        <a:t>按性质分</a:t>
                      </a:r>
                    </a:p>
                  </a:txBody>
                  <a:tcPr marL="317500" marR="317500" marT="215900" marB="21590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2F2F2"/>
                    </a:solid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a:lnSpc>
                          <a:spcPct val="120000"/>
                        </a:lnSpc>
                        <a:spcBef>
                          <a:spcPct val="0"/>
                        </a:spcBef>
                        <a:spcAft>
                          <a:spcPct val="0"/>
                        </a:spcAft>
                        <a:buNone/>
                      </a:pPr>
                      <a:endParaRPr lang="zh-CN" altLang="en-US" sz="1800" b="0" spc="130">
                        <a:solidFill>
                          <a:srgbClr val="404040"/>
                        </a:solidFill>
                        <a:latin typeface="微软雅黑" panose="020B0503020204020204" charset="-122"/>
                        <a:ea typeface="微软雅黑"/>
                      </a:endParaRPr>
                    </a:p>
                  </a:txBody>
                  <a:tcPr marL="317500" marR="317500" marT="215900" marB="21590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2F2F2"/>
                    </a:solidFill>
                  </a:tcPr>
                </a:tc>
                <a:extLst>
                  <a:ext uri="{0D108BD9-81ED-4DB2-BD59-A6C34878D82A}">
                    <a16:rowId xmlns:a16="http://schemas.microsoft.com/office/drawing/2014/main" xmlns="" val="10002"/>
                  </a:ext>
                </a:extLst>
              </a:tr>
              <a:tr h="812800">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a:lnSpc>
                          <a:spcPct val="120000"/>
                        </a:lnSpc>
                        <a:spcBef>
                          <a:spcPct val="0"/>
                        </a:spcBef>
                        <a:spcAft>
                          <a:spcPct val="0"/>
                        </a:spcAft>
                        <a:buNone/>
                      </a:pPr>
                      <a:r>
                        <a:rPr lang="zh-CN" altLang="en-US" sz="2400" b="1" spc="130">
                          <a:solidFill>
                            <a:srgbClr val="002060"/>
                          </a:solidFill>
                          <a:latin typeface="微软雅黑" panose="020B0503020204020204" charset="-122"/>
                          <a:ea typeface="微软雅黑"/>
                        </a:rPr>
                        <a:t>按内容分</a:t>
                      </a:r>
                    </a:p>
                  </a:txBody>
                  <a:tcPr marL="317500" marR="317500" marT="215900" marB="21590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FFFFF"/>
                    </a:solidFill>
                  </a:tcPr>
                </a:tc>
                <a:tc>
                  <a:txBody>
                    <a:bodyPr/>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a:lnSpc>
                          <a:spcPct val="120000"/>
                        </a:lnSpc>
                        <a:spcBef>
                          <a:spcPct val="0"/>
                        </a:spcBef>
                        <a:spcAft>
                          <a:spcPct val="0"/>
                        </a:spcAft>
                        <a:buNone/>
                      </a:pPr>
                      <a:endParaRPr lang="zh-CN" altLang="en-US" sz="1800" b="0" spc="130">
                        <a:solidFill>
                          <a:srgbClr val="404040"/>
                        </a:solidFill>
                        <a:latin typeface="微软雅黑" panose="020B0503020204020204" charset="-122"/>
                        <a:ea typeface="微软雅黑"/>
                      </a:endParaRPr>
                    </a:p>
                  </a:txBody>
                  <a:tcPr marL="317500" marR="317500" marT="215900" marB="21590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lnTlToBr>
                      <a:noFill/>
                    </a:lnTlToBr>
                    <a:lnBlToTr>
                      <a:noFill/>
                    </a:lnBlToTr>
                    <a:solidFill>
                      <a:srgbClr val="FFFFFF"/>
                    </a:solidFill>
                  </a:tcPr>
                </a:tc>
                <a:extLst>
                  <a:ext uri="{0D108BD9-81ED-4DB2-BD59-A6C34878D82A}">
                    <a16:rowId xmlns:a16="http://schemas.microsoft.com/office/drawing/2014/main" xmlns="" val="10003"/>
                  </a:ext>
                </a:extLst>
              </a:tr>
            </a:tbl>
          </a:graphicData>
        </a:graphic>
      </p:graphicFrame>
      <p:sp>
        <p:nvSpPr>
          <p:cNvPr id="58398" name="矩形 58397"/>
          <p:cNvSpPr/>
          <p:nvPr/>
        </p:nvSpPr>
        <p:spPr>
          <a:xfrm>
            <a:off x="4378960" y="2821305"/>
            <a:ext cx="5337175" cy="460375"/>
          </a:xfrm>
          <a:prstGeom prst="rect">
            <a:avLst/>
          </a:prstGeom>
          <a:noFill/>
          <a:ln w="9525">
            <a:noFill/>
          </a:ln>
        </p:spPr>
        <p:txBody>
          <a:bodyPr wrap="square">
            <a:spAutoFit/>
          </a:bodyPr>
          <a:lstStyle/>
          <a:p>
            <a:pPr>
              <a:spcBef>
                <a:spcPct val="20000"/>
              </a:spcBef>
            </a:pPr>
            <a:r>
              <a:rPr lang="zh-CN" altLang="en-US" sz="2400" b="1">
                <a:latin typeface="Arial" panose="020B0604020202020204" pitchFamily="34" charset="0"/>
              </a:rPr>
              <a:t>定期简报、不定期简报</a:t>
            </a:r>
          </a:p>
        </p:txBody>
      </p:sp>
      <p:sp>
        <p:nvSpPr>
          <p:cNvPr id="58400" name="文本框 58399"/>
          <p:cNvSpPr txBox="1"/>
          <p:nvPr/>
        </p:nvSpPr>
        <p:spPr>
          <a:xfrm>
            <a:off x="4378960" y="3719195"/>
            <a:ext cx="6005830" cy="460375"/>
          </a:xfrm>
          <a:prstGeom prst="rect">
            <a:avLst/>
          </a:prstGeom>
          <a:noFill/>
          <a:ln w="9525">
            <a:noFill/>
          </a:ln>
        </p:spPr>
        <p:txBody>
          <a:bodyPr wrap="square">
            <a:spAutoFit/>
          </a:bodyPr>
          <a:lstStyle/>
          <a:p>
            <a:pPr>
              <a:spcBef>
                <a:spcPct val="20000"/>
              </a:spcBef>
            </a:pPr>
            <a:r>
              <a:rPr lang="zh-CN" altLang="en-US" sz="2400" b="1">
                <a:latin typeface="Arial" panose="020B0604020202020204" pitchFamily="34" charset="0"/>
              </a:rPr>
              <a:t>工作</a:t>
            </a:r>
            <a:r>
              <a:rPr lang="zh-CN" altLang="en-US" sz="2400" b="1">
                <a:latin typeface="Arial" panose="020B0604020202020204" pitchFamily="34" charset="0"/>
                <a:sym typeface="+mn-ea"/>
              </a:rPr>
              <a:t>简报</a:t>
            </a:r>
            <a:r>
              <a:rPr lang="zh-CN" altLang="en-US" sz="2400" b="1">
                <a:latin typeface="Arial" panose="020B0604020202020204" pitchFamily="34" charset="0"/>
              </a:rPr>
              <a:t>、生产</a:t>
            </a:r>
            <a:r>
              <a:rPr lang="zh-CN" altLang="en-US" sz="2400" b="1">
                <a:latin typeface="Arial" panose="020B0604020202020204" pitchFamily="34" charset="0"/>
                <a:sym typeface="+mn-ea"/>
              </a:rPr>
              <a:t>简报</a:t>
            </a:r>
            <a:r>
              <a:rPr lang="zh-CN" altLang="en-US" sz="2400" b="1">
                <a:latin typeface="Arial" panose="020B0604020202020204" pitchFamily="34" charset="0"/>
              </a:rPr>
              <a:t>、学习</a:t>
            </a:r>
            <a:r>
              <a:rPr lang="zh-CN" altLang="en-US" sz="2400" b="1">
                <a:latin typeface="Arial" panose="020B0604020202020204" pitchFamily="34" charset="0"/>
                <a:sym typeface="+mn-ea"/>
              </a:rPr>
              <a:t>简报</a:t>
            </a:r>
            <a:r>
              <a:rPr lang="zh-CN" altLang="en-US" sz="2400" b="1">
                <a:latin typeface="Arial" panose="020B0604020202020204" pitchFamily="34" charset="0"/>
              </a:rPr>
              <a:t>、会议简报</a:t>
            </a:r>
          </a:p>
        </p:txBody>
      </p:sp>
      <p:sp>
        <p:nvSpPr>
          <p:cNvPr id="58402" name="文本框 58401"/>
          <p:cNvSpPr txBox="1"/>
          <p:nvPr/>
        </p:nvSpPr>
        <p:spPr>
          <a:xfrm>
            <a:off x="4378960" y="4587240"/>
            <a:ext cx="6172200" cy="460375"/>
          </a:xfrm>
          <a:prstGeom prst="rect">
            <a:avLst/>
          </a:prstGeom>
          <a:noFill/>
          <a:ln w="9525">
            <a:noFill/>
          </a:ln>
        </p:spPr>
        <p:txBody>
          <a:bodyPr wrap="square">
            <a:spAutoFit/>
          </a:bodyPr>
          <a:lstStyle/>
          <a:p>
            <a:pPr>
              <a:spcBef>
                <a:spcPct val="50000"/>
              </a:spcBef>
            </a:pPr>
            <a:r>
              <a:rPr lang="zh-CN" altLang="en-US" sz="2400" b="1">
                <a:latin typeface="Arial" panose="020B0604020202020204" pitchFamily="34" charset="0"/>
              </a:rPr>
              <a:t>综合反映情况简报、反映特定情况专题简报</a:t>
            </a:r>
          </a:p>
        </p:txBody>
      </p:sp>
      <p:grpSp>
        <p:nvGrpSpPr>
          <p:cNvPr id="15" name="组合 14"/>
          <p:cNvGrpSpPr/>
          <p:nvPr/>
        </p:nvGrpSpPr>
        <p:grpSpPr>
          <a:xfrm>
            <a:off x="152400" y="132080"/>
            <a:ext cx="11901170" cy="6577330"/>
            <a:chOff x="240" y="208"/>
            <a:chExt cx="18742" cy="10358"/>
          </a:xfrm>
        </p:grpSpPr>
        <p:sp>
          <p:nvSpPr>
            <p:cNvPr id="8" name="矩形 7"/>
            <p:cNvSpPr/>
            <p:nvPr/>
          </p:nvSpPr>
          <p:spPr>
            <a:xfrm>
              <a:off x="240" y="208"/>
              <a:ext cx="18742" cy="10358"/>
            </a:xfrm>
            <a:prstGeom prst="rect">
              <a:avLst/>
            </a:prstGeom>
            <a:noFill/>
            <a:ln w="12700"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半闭框 1"/>
            <p:cNvSpPr/>
            <p:nvPr/>
          </p:nvSpPr>
          <p:spPr>
            <a:xfrm>
              <a:off x="656"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 name="半闭框 2"/>
            <p:cNvSpPr/>
            <p:nvPr/>
          </p:nvSpPr>
          <p:spPr>
            <a:xfrm rot="5400000">
              <a:off x="16747"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 name="半闭框 3"/>
            <p:cNvSpPr/>
            <p:nvPr/>
          </p:nvSpPr>
          <p:spPr>
            <a:xfrm rot="10800000">
              <a:off x="16747"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半闭框 4"/>
            <p:cNvSpPr/>
            <p:nvPr/>
          </p:nvSpPr>
          <p:spPr>
            <a:xfrm rot="16200000">
              <a:off x="656"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40" name="文本框 39"/>
          <p:cNvSpPr txBox="1"/>
          <p:nvPr/>
        </p:nvSpPr>
        <p:spPr>
          <a:xfrm>
            <a:off x="584099" y="549275"/>
            <a:ext cx="3347085" cy="645160"/>
          </a:xfrm>
          <a:prstGeom prst="rect">
            <a:avLst/>
          </a:prstGeom>
          <a:noFill/>
        </p:spPr>
        <p:txBody>
          <a:bodyPr wrap="square" rtlCol="0">
            <a:spAutoFit/>
          </a:bodyPr>
          <a:lstStyle>
            <a:defPPr>
              <a:defRPr lang="zh-CN"/>
            </a:defPPr>
            <a:lvl1pPr algn="dist">
              <a:defRPr sz="3600">
                <a:solidFill>
                  <a:srgbClr val="F8E095"/>
                </a:solidFill>
                <a:latin typeface="思源宋体" panose="02020700000000000000" pitchFamily="18" charset="-122"/>
                <a:ea typeface="思源宋体" panose="02020700000000000000" pitchFamily="18" charset="-122"/>
              </a:defRPr>
            </a:lvl1pPr>
          </a:lstStyle>
          <a:p>
            <a:pPr algn="l"/>
            <a:r>
              <a:rPr lang="zh-CN" altLang="en-US" b="1">
                <a:solidFill>
                  <a:schemeClr val="tx1">
                    <a:lumMod val="85000"/>
                    <a:lumOff val="15000"/>
                  </a:schemeClr>
                </a:solidFill>
                <a:uFillTx/>
                <a:latin typeface="+mn-ea"/>
                <a:ea typeface="+mn-ea"/>
                <a:cs typeface="+mn-lt"/>
                <a:sym typeface="+mn-ea"/>
              </a:rPr>
              <a:t>总结的种类</a:t>
            </a:r>
            <a:endParaRPr lang="en-US" altLang="zh-CN" b="1">
              <a:solidFill>
                <a:schemeClr val="tx1">
                  <a:lumMod val="85000"/>
                  <a:lumOff val="15000"/>
                </a:schemeClr>
              </a:solidFill>
              <a:uFillTx/>
              <a:latin typeface="+mn-ea"/>
              <a:ea typeface="+mn-ea"/>
              <a:cs typeface="+mn-lt"/>
              <a:sym typeface="+mn-ea"/>
            </a:endParaRPr>
          </a:p>
        </p:txBody>
      </p:sp>
      <p:sp>
        <p:nvSpPr>
          <p:cNvPr id="7" name="矩形 6"/>
          <p:cNvSpPr/>
          <p:nvPr/>
        </p:nvSpPr>
        <p:spPr>
          <a:xfrm>
            <a:off x="0" y="549275"/>
            <a:ext cx="584200" cy="645160"/>
          </a:xfrm>
          <a:prstGeom prst="rect">
            <a:avLst/>
          </a:prstGeom>
          <a:solidFill>
            <a:srgbClr val="AECD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a:xfrm flipV="1">
            <a:off x="744471" y="1191895"/>
            <a:ext cx="2313394" cy="2540"/>
          </a:xfrm>
          <a:prstGeom prst="line">
            <a:avLst/>
          </a:prstGeom>
          <a:ln w="158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8398"/>
                                        </p:tgtEl>
                                        <p:attrNameLst>
                                          <p:attrName>style.visibility</p:attrName>
                                        </p:attrNameLst>
                                      </p:cBhvr>
                                      <p:to>
                                        <p:strVal val="visible"/>
                                      </p:to>
                                    </p:set>
                                    <p:animEffect transition="in" filter="fade">
                                      <p:cBhvr>
                                        <p:cTn id="7" dur="500"/>
                                        <p:tgtEl>
                                          <p:spTgt spid="5839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8400"/>
                                        </p:tgtEl>
                                        <p:attrNameLst>
                                          <p:attrName>style.visibility</p:attrName>
                                        </p:attrNameLst>
                                      </p:cBhvr>
                                      <p:to>
                                        <p:strVal val="visible"/>
                                      </p:to>
                                    </p:set>
                                    <p:animEffect transition="in" filter="fade">
                                      <p:cBhvr>
                                        <p:cTn id="12" dur="500"/>
                                        <p:tgtEl>
                                          <p:spTgt spid="58400"/>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8402"/>
                                        </p:tgtEl>
                                        <p:attrNameLst>
                                          <p:attrName>style.visibility</p:attrName>
                                        </p:attrNameLst>
                                      </p:cBhvr>
                                      <p:to>
                                        <p:strVal val="visible"/>
                                      </p:to>
                                    </p:set>
                                    <p:animEffect transition="in" filter="fade">
                                      <p:cBhvr>
                                        <p:cTn id="17" dur="500"/>
                                        <p:tgtEl>
                                          <p:spTgt spid="584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98" grpId="0"/>
      <p:bldP spid="58400" grpId="0"/>
      <p:bldP spid="5840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5" name="组合 14"/>
          <p:cNvGrpSpPr/>
          <p:nvPr/>
        </p:nvGrpSpPr>
        <p:grpSpPr>
          <a:xfrm>
            <a:off x="152400" y="132080"/>
            <a:ext cx="11901170" cy="6577330"/>
            <a:chOff x="240" y="208"/>
            <a:chExt cx="18742" cy="10358"/>
          </a:xfrm>
        </p:grpSpPr>
        <p:sp>
          <p:nvSpPr>
            <p:cNvPr id="8" name="矩形 7"/>
            <p:cNvSpPr/>
            <p:nvPr/>
          </p:nvSpPr>
          <p:spPr>
            <a:xfrm>
              <a:off x="240" y="208"/>
              <a:ext cx="18742" cy="10358"/>
            </a:xfrm>
            <a:prstGeom prst="rect">
              <a:avLst/>
            </a:prstGeom>
            <a:noFill/>
            <a:ln w="12700"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半闭框 1"/>
            <p:cNvSpPr/>
            <p:nvPr/>
          </p:nvSpPr>
          <p:spPr>
            <a:xfrm>
              <a:off x="656"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 name="半闭框 2"/>
            <p:cNvSpPr/>
            <p:nvPr/>
          </p:nvSpPr>
          <p:spPr>
            <a:xfrm rot="5400000">
              <a:off x="16747"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 name="半闭框 3"/>
            <p:cNvSpPr/>
            <p:nvPr/>
          </p:nvSpPr>
          <p:spPr>
            <a:xfrm rot="10800000">
              <a:off x="16747"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半闭框 4"/>
            <p:cNvSpPr/>
            <p:nvPr/>
          </p:nvSpPr>
          <p:spPr>
            <a:xfrm rot="16200000">
              <a:off x="656"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64533" name="圆角矩形 64532"/>
          <p:cNvSpPr/>
          <p:nvPr/>
        </p:nvSpPr>
        <p:spPr>
          <a:xfrm>
            <a:off x="3258185" y="1539240"/>
            <a:ext cx="7621905" cy="1645285"/>
          </a:xfrm>
          <a:prstGeom prst="roundRect">
            <a:avLst>
              <a:gd name="adj" fmla="val 16667"/>
            </a:avLst>
          </a:prstGeom>
          <a:solidFill>
            <a:schemeClr val="accent1">
              <a:lumMod val="60000"/>
              <a:lumOff val="40000"/>
            </a:schemeClr>
          </a:solidFill>
          <a:ln w="38100" cap="flat" cmpd="sng">
            <a:noFill/>
            <a:prstDash val="solid"/>
            <a:headEnd type="none" w="med" len="med"/>
            <a:tailEnd type="none" w="med" len="med"/>
          </a:ln>
        </p:spPr>
        <p:txBody>
          <a:bodyPr wrap="none" anchor="ctr"/>
          <a:lstStyle/>
          <a:p>
            <a:pPr algn="ctr">
              <a:lnSpc>
                <a:spcPct val="100000"/>
              </a:lnSpc>
              <a:spcBef>
                <a:spcPct val="0"/>
              </a:spcBef>
            </a:pPr>
            <a:endParaRPr lang="zh-CN" altLang="en-US" sz="1800">
              <a:solidFill>
                <a:schemeClr val="bg1"/>
              </a:solidFill>
              <a:latin typeface="Verdana" panose="020B0604030504040204" pitchFamily="34" charset="0"/>
              <a:ea typeface="Gulim" panose="020B0600000101010101" pitchFamily="34" charset="-127"/>
            </a:endParaRPr>
          </a:p>
          <a:p>
            <a:pPr algn="ctr">
              <a:lnSpc>
                <a:spcPct val="100000"/>
              </a:lnSpc>
              <a:spcBef>
                <a:spcPct val="0"/>
              </a:spcBef>
            </a:pPr>
            <a:endParaRPr lang="zh-CN" altLang="en-US">
              <a:solidFill>
                <a:schemeClr val="bg1"/>
              </a:solidFill>
              <a:latin typeface="Verdana" panose="020B0604030504040204" pitchFamily="34" charset="0"/>
              <a:ea typeface="Gulim" panose="020B0600000101010101" pitchFamily="34" charset="-127"/>
            </a:endParaRPr>
          </a:p>
        </p:txBody>
      </p:sp>
      <p:sp>
        <p:nvSpPr>
          <p:cNvPr id="7" name="文本框 6"/>
          <p:cNvSpPr txBox="1"/>
          <p:nvPr/>
        </p:nvSpPr>
        <p:spPr>
          <a:xfrm>
            <a:off x="3268345" y="1762760"/>
            <a:ext cx="7366000" cy="1198880"/>
          </a:xfrm>
          <a:prstGeom prst="rect">
            <a:avLst/>
          </a:prstGeom>
          <a:noFill/>
        </p:spPr>
        <p:txBody>
          <a:bodyPr wrap="square" rtlCol="0" anchor="t">
            <a:spAutoFit/>
          </a:bodyPr>
          <a:lstStyle/>
          <a:p>
            <a:pPr algn="just"/>
            <a:r>
              <a:rPr lang="en-US" altLang="zh-CN" sz="3600" b="1" spc="150">
                <a:uFillTx/>
                <a:latin typeface="微软雅黑" panose="020B0503020204020204" charset="-122"/>
                <a:ea typeface="微软雅黑"/>
                <a:cs typeface="微软雅黑" panose="020B0503020204020204" charset="-122"/>
                <a:sym typeface="+mn-ea"/>
              </a:rPr>
              <a:t>    </a:t>
            </a:r>
            <a:r>
              <a:rPr lang="en-US" altLang="zh-CN" sz="3600" b="1" spc="150">
                <a:solidFill>
                  <a:schemeClr val="tx1"/>
                </a:solidFill>
                <a:effectLst>
                  <a:outerShdw blurRad="38100" dist="19050" dir="2700000" algn="tl" rotWithShape="0">
                    <a:schemeClr val="dk1">
                      <a:alpha val="40000"/>
                    </a:schemeClr>
                  </a:outerShdw>
                </a:effectLst>
                <a:uFillTx/>
                <a:latin typeface="楷体" panose="02010609060101010101" charset="-122"/>
                <a:ea typeface="楷体" panose="02010609060101010101" charset="-122"/>
                <a:cs typeface="楷体" panose="02010609060101010101" charset="-122"/>
                <a:sym typeface="+mn-ea"/>
              </a:rPr>
              <a:t>简报有一定的发送范围，起着“报告”的作用</a:t>
            </a:r>
            <a:r>
              <a:rPr lang="zh-CN" altLang="en-US" sz="3600" b="1" spc="150">
                <a:solidFill>
                  <a:schemeClr val="tx1"/>
                </a:solidFill>
                <a:effectLst>
                  <a:outerShdw blurRad="38100" dist="19050" dir="2700000" algn="tl" rotWithShape="0">
                    <a:schemeClr val="dk1">
                      <a:alpha val="40000"/>
                    </a:schemeClr>
                  </a:outerShdw>
                </a:effectLst>
                <a:uFillTx/>
                <a:latin typeface="楷体" panose="02010609060101010101" charset="-122"/>
                <a:ea typeface="楷体" panose="02010609060101010101" charset="-122"/>
                <a:cs typeface="楷体" panose="02010609060101010101" charset="-122"/>
                <a:sym typeface="+mn-ea"/>
              </a:rPr>
              <a:t>。</a:t>
            </a:r>
            <a:r>
              <a:rPr lang="en-US" altLang="zh-CN" sz="3600" b="1" spc="150">
                <a:uFillTx/>
                <a:latin typeface="微软雅黑" panose="020B0503020204020204" charset="-122"/>
                <a:ea typeface="微软雅黑"/>
                <a:cs typeface="微软雅黑" panose="020B0503020204020204" charset="-122"/>
                <a:sym typeface="+mn-ea"/>
              </a:rPr>
              <a:t>               </a:t>
            </a:r>
            <a:endParaRPr lang="zh-CN" altLang="en-US" sz="4400" b="1" spc="150">
              <a:uFillTx/>
              <a:latin typeface="微软雅黑" panose="020B0503020204020204" charset="-122"/>
              <a:ea typeface="微软雅黑"/>
              <a:cs typeface="微软雅黑" panose="020B0503020204020204" charset="-122"/>
              <a:sym typeface="+mn-ea"/>
            </a:endParaRPr>
          </a:p>
        </p:txBody>
      </p:sp>
      <p:pic>
        <p:nvPicPr>
          <p:cNvPr id="9" name="图片 2"/>
          <p:cNvPicPr>
            <a:picLocks noChangeAspect="1"/>
          </p:cNvPicPr>
          <p:nvPr/>
        </p:nvPicPr>
        <p:blipFill>
          <a:blip r:embed="rId4" cstate="print"/>
          <a:stretch>
            <a:fillRect/>
          </a:stretch>
        </p:blipFill>
        <p:spPr>
          <a:xfrm>
            <a:off x="0" y="2886710"/>
            <a:ext cx="3580130" cy="3580130"/>
          </a:xfrm>
          <a:prstGeom prst="rect">
            <a:avLst/>
          </a:prstGeom>
          <a:noFill/>
          <a:ln w="9525">
            <a:noFill/>
          </a:ln>
        </p:spPr>
      </p:pic>
      <p:sp>
        <p:nvSpPr>
          <p:cNvPr id="40" name="文本框 39"/>
          <p:cNvSpPr txBox="1"/>
          <p:nvPr/>
        </p:nvSpPr>
        <p:spPr>
          <a:xfrm>
            <a:off x="584099" y="549275"/>
            <a:ext cx="3347085" cy="645160"/>
          </a:xfrm>
          <a:prstGeom prst="rect">
            <a:avLst/>
          </a:prstGeom>
          <a:noFill/>
        </p:spPr>
        <p:txBody>
          <a:bodyPr wrap="square" rtlCol="0">
            <a:spAutoFit/>
          </a:bodyPr>
          <a:lstStyle>
            <a:defPPr>
              <a:defRPr lang="zh-CN"/>
            </a:defPPr>
            <a:lvl1pPr algn="dist">
              <a:defRPr sz="3600">
                <a:solidFill>
                  <a:srgbClr val="F8E095"/>
                </a:solidFill>
                <a:latin typeface="思源宋体" panose="02020700000000000000" pitchFamily="18" charset="-122"/>
                <a:ea typeface="思源宋体" panose="02020700000000000000" pitchFamily="18" charset="-122"/>
              </a:defRPr>
            </a:lvl1pPr>
          </a:lstStyle>
          <a:p>
            <a:pPr algn="l"/>
            <a:r>
              <a:rPr lang="zh-CN" altLang="en-US" b="1">
                <a:solidFill>
                  <a:schemeClr val="tx1">
                    <a:lumMod val="85000"/>
                    <a:lumOff val="15000"/>
                  </a:schemeClr>
                </a:solidFill>
                <a:uFillTx/>
                <a:latin typeface="+mn-ea"/>
                <a:ea typeface="+mn-ea"/>
                <a:cs typeface="+mn-lt"/>
                <a:sym typeface="+mn-ea"/>
              </a:rPr>
              <a:t>简报</a:t>
            </a:r>
            <a:r>
              <a:rPr lang="en-US" altLang="zh-CN" b="1">
                <a:solidFill>
                  <a:schemeClr val="tx1">
                    <a:lumMod val="85000"/>
                    <a:lumOff val="15000"/>
                  </a:schemeClr>
                </a:solidFill>
                <a:uFillTx/>
                <a:latin typeface="+mn-ea"/>
                <a:ea typeface="+mn-ea"/>
                <a:cs typeface="+mn-lt"/>
                <a:sym typeface="+mn-ea"/>
              </a:rPr>
              <a:t>-</a:t>
            </a:r>
            <a:r>
              <a:rPr lang="zh-CN" altLang="en-US" b="1">
                <a:solidFill>
                  <a:schemeClr val="tx1">
                    <a:lumMod val="85000"/>
                    <a:lumOff val="15000"/>
                  </a:schemeClr>
                </a:solidFill>
                <a:uFillTx/>
                <a:latin typeface="+mn-ea"/>
                <a:ea typeface="+mn-ea"/>
                <a:cs typeface="+mn-lt"/>
                <a:sym typeface="+mn-ea"/>
              </a:rPr>
              <a:t>作用</a:t>
            </a:r>
          </a:p>
        </p:txBody>
      </p:sp>
      <p:sp>
        <p:nvSpPr>
          <p:cNvPr id="10" name="矩形 9"/>
          <p:cNvSpPr/>
          <p:nvPr/>
        </p:nvSpPr>
        <p:spPr>
          <a:xfrm>
            <a:off x="0" y="549275"/>
            <a:ext cx="584200" cy="645160"/>
          </a:xfrm>
          <a:prstGeom prst="rect">
            <a:avLst/>
          </a:prstGeom>
          <a:solidFill>
            <a:srgbClr val="AECD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a:xfrm flipV="1">
            <a:off x="671195" y="1197610"/>
            <a:ext cx="2459990" cy="15875"/>
          </a:xfrm>
          <a:prstGeom prst="line">
            <a:avLst/>
          </a:prstGeom>
        </p:spPr>
        <p:style>
          <a:lnRef idx="1">
            <a:schemeClr val="dk1"/>
          </a:lnRef>
          <a:fillRef idx="0">
            <a:schemeClr val="dk1"/>
          </a:fillRef>
          <a:effectRef idx="0">
            <a:schemeClr val="dk1"/>
          </a:effectRef>
          <a:fontRef idx="minor">
            <a:schemeClr val="tx1"/>
          </a:fontRef>
        </p:style>
      </p:cxnSp>
      <p:sp>
        <p:nvSpPr>
          <p:cNvPr id="12" name="文本框 11"/>
          <p:cNvSpPr txBox="1"/>
          <p:nvPr/>
        </p:nvSpPr>
        <p:spPr>
          <a:xfrm>
            <a:off x="3579495" y="2626360"/>
            <a:ext cx="2493645" cy="3046095"/>
          </a:xfrm>
          <a:prstGeom prst="rect">
            <a:avLst/>
          </a:prstGeom>
          <a:noFill/>
        </p:spPr>
        <p:txBody>
          <a:bodyPr wrap="square" rtlCol="0" anchor="t">
            <a:spAutoFit/>
          </a:bodyPr>
          <a:lstStyle/>
          <a:p>
            <a:pPr algn="just"/>
            <a:r>
              <a:rPr lang="en-US" altLang="zh-CN" sz="3600" b="1" spc="150">
                <a:uFillTx/>
                <a:latin typeface="微软雅黑" panose="020B0503020204020204" charset="-122"/>
                <a:ea typeface="微软雅黑"/>
                <a:cs typeface="微软雅黑" panose="020B0503020204020204" charset="-122"/>
                <a:sym typeface="+mn-ea"/>
              </a:rPr>
              <a:t>  </a:t>
            </a:r>
          </a:p>
          <a:p>
            <a:pPr algn="just"/>
            <a:r>
              <a:rPr lang="en-US" altLang="zh-CN" sz="3600" b="1" spc="150">
                <a:uFillTx/>
                <a:latin typeface="微软雅黑" panose="020B0503020204020204" charset="-122"/>
                <a:ea typeface="微软雅黑"/>
                <a:cs typeface="微软雅黑" panose="020B0503020204020204" charset="-122"/>
                <a:sym typeface="+mn-ea"/>
              </a:rPr>
              <a:t>                      </a:t>
            </a:r>
            <a:r>
              <a:rPr lang="zh-CN" altLang="en-US" sz="4000" b="1" spc="150">
                <a:solidFill>
                  <a:schemeClr val="bg1"/>
                </a:solidFill>
                <a:uFillTx/>
                <a:latin typeface="微软雅黑" panose="020B0503020204020204" charset="-122"/>
                <a:ea typeface="微软雅黑"/>
                <a:cs typeface="微软雅黑" panose="020B0503020204020204" charset="-122"/>
                <a:sym typeface="+mn-ea"/>
              </a:rPr>
              <a:t>上情下达</a:t>
            </a:r>
          </a:p>
          <a:p>
            <a:pPr algn="just"/>
            <a:r>
              <a:rPr lang="zh-CN" altLang="en-US" sz="4000" b="1" spc="150">
                <a:solidFill>
                  <a:schemeClr val="bg1"/>
                </a:solidFill>
                <a:uFillTx/>
                <a:latin typeface="微软雅黑" panose="020B0503020204020204" charset="-122"/>
                <a:ea typeface="微软雅黑"/>
                <a:cs typeface="微软雅黑" panose="020B0503020204020204" charset="-122"/>
                <a:sym typeface="+mn-ea"/>
              </a:rPr>
              <a:t>下情上达</a:t>
            </a:r>
          </a:p>
          <a:p>
            <a:pPr algn="just"/>
            <a:r>
              <a:rPr lang="zh-CN" altLang="en-US" sz="4000" b="1" spc="150">
                <a:solidFill>
                  <a:schemeClr val="bg1"/>
                </a:solidFill>
                <a:uFillTx/>
                <a:latin typeface="微软雅黑" panose="020B0503020204020204" charset="-122"/>
                <a:ea typeface="微软雅黑"/>
                <a:cs typeface="微软雅黑" panose="020B0503020204020204" charset="-122"/>
                <a:sym typeface="+mn-ea"/>
              </a:rPr>
              <a:t>横向沟通</a:t>
            </a:r>
          </a:p>
        </p:txBody>
      </p:sp>
      <p:sp>
        <p:nvSpPr>
          <p:cNvPr id="14" name="圆角矩形 13"/>
          <p:cNvSpPr/>
          <p:nvPr/>
        </p:nvSpPr>
        <p:spPr>
          <a:xfrm>
            <a:off x="8555990" y="3882390"/>
            <a:ext cx="1812290" cy="1790065"/>
          </a:xfrm>
          <a:prstGeom prst="roundRect">
            <a:avLst>
              <a:gd name="adj" fmla="val 16667"/>
            </a:avLst>
          </a:prstGeom>
          <a:solidFill>
            <a:schemeClr val="accent1">
              <a:lumMod val="60000"/>
              <a:lumOff val="40000"/>
            </a:schemeClr>
          </a:solidFill>
          <a:ln w="38100" cap="flat" cmpd="sng">
            <a:noFill/>
            <a:prstDash val="solid"/>
            <a:headEnd type="none" w="med" len="med"/>
            <a:tailEnd type="none" w="med" len="med"/>
          </a:ln>
        </p:spPr>
        <p:txBody>
          <a:bodyPr wrap="none" anchor="ctr"/>
          <a:lstStyle/>
          <a:p>
            <a:pPr algn="ctr">
              <a:lnSpc>
                <a:spcPct val="100000"/>
              </a:lnSpc>
              <a:spcBef>
                <a:spcPct val="0"/>
              </a:spcBef>
            </a:pPr>
            <a:endParaRPr lang="zh-CN" altLang="en-US" sz="1800">
              <a:solidFill>
                <a:schemeClr val="bg1"/>
              </a:solidFill>
              <a:latin typeface="Verdana" panose="020B0604030504040204" pitchFamily="34" charset="0"/>
              <a:ea typeface="Gulim" panose="020B0600000101010101" pitchFamily="34" charset="-127"/>
            </a:endParaRPr>
          </a:p>
          <a:p>
            <a:pPr algn="ctr">
              <a:lnSpc>
                <a:spcPct val="100000"/>
              </a:lnSpc>
              <a:spcBef>
                <a:spcPct val="0"/>
              </a:spcBef>
            </a:pPr>
            <a:endParaRPr lang="zh-CN" altLang="en-US">
              <a:solidFill>
                <a:schemeClr val="bg1"/>
              </a:solidFill>
              <a:latin typeface="Verdana" panose="020B0604030504040204" pitchFamily="34" charset="0"/>
              <a:ea typeface="Gulim" panose="020B0600000101010101" pitchFamily="34" charset="-127"/>
            </a:endParaRPr>
          </a:p>
        </p:txBody>
      </p:sp>
      <p:sp>
        <p:nvSpPr>
          <p:cNvPr id="16" name="文本框 15"/>
          <p:cNvSpPr txBox="1"/>
          <p:nvPr/>
        </p:nvSpPr>
        <p:spPr>
          <a:xfrm>
            <a:off x="8754745" y="4116070"/>
            <a:ext cx="1415415" cy="1322070"/>
          </a:xfrm>
          <a:prstGeom prst="rect">
            <a:avLst/>
          </a:prstGeom>
          <a:noFill/>
        </p:spPr>
        <p:txBody>
          <a:bodyPr wrap="square" rtlCol="0" anchor="t">
            <a:spAutoFit/>
          </a:bodyPr>
          <a:lstStyle/>
          <a:p>
            <a:pPr lvl="0" algn="just">
              <a:buClrTx/>
              <a:buSzTx/>
              <a:buFontTx/>
            </a:pPr>
            <a:r>
              <a:rPr lang="en-US" altLang="zh-CN" sz="4000" b="1" spc="150">
                <a:solidFill>
                  <a:srgbClr val="002060"/>
                </a:solidFill>
                <a:uFillTx/>
                <a:latin typeface="微软雅黑" panose="020B0503020204020204" charset="-122"/>
                <a:ea typeface="微软雅黑"/>
                <a:cs typeface="微软雅黑" panose="020B0503020204020204" charset="-122"/>
                <a:sym typeface="+mn-ea"/>
              </a:rPr>
              <a:t>耳目</a:t>
            </a:r>
          </a:p>
          <a:p>
            <a:pPr lvl="0" algn="just">
              <a:buClrTx/>
              <a:buSzTx/>
              <a:buFontTx/>
            </a:pPr>
            <a:r>
              <a:rPr lang="en-US" altLang="zh-CN" sz="4000" b="1" spc="150">
                <a:solidFill>
                  <a:srgbClr val="002060"/>
                </a:solidFill>
                <a:uFillTx/>
                <a:latin typeface="微软雅黑" panose="020B0503020204020204" charset="-122"/>
                <a:ea typeface="微软雅黑"/>
                <a:cs typeface="微软雅黑" panose="020B0503020204020204" charset="-122"/>
                <a:sym typeface="+mn-ea"/>
              </a:rPr>
              <a:t>参谋</a:t>
            </a:r>
          </a:p>
        </p:txBody>
      </p:sp>
      <p:sp>
        <p:nvSpPr>
          <p:cNvPr id="17" name="圆角矩形 16"/>
          <p:cNvSpPr/>
          <p:nvPr/>
        </p:nvSpPr>
        <p:spPr>
          <a:xfrm>
            <a:off x="3745230" y="3496945"/>
            <a:ext cx="3020695" cy="2359660"/>
          </a:xfrm>
          <a:prstGeom prst="roundRect">
            <a:avLst>
              <a:gd name="adj" fmla="val 16667"/>
            </a:avLst>
          </a:prstGeom>
          <a:solidFill>
            <a:schemeClr val="accent1">
              <a:lumMod val="75000"/>
            </a:schemeClr>
          </a:solidFill>
          <a:ln w="38100" cap="flat" cmpd="sng">
            <a:noFill/>
            <a:prstDash val="solid"/>
            <a:headEnd type="none" w="med" len="med"/>
            <a:tailEnd type="none" w="med" len="med"/>
          </a:ln>
        </p:spPr>
        <p:txBody>
          <a:bodyPr wrap="none" anchor="ctr"/>
          <a:lstStyle/>
          <a:p>
            <a:pPr algn="ctr">
              <a:lnSpc>
                <a:spcPct val="100000"/>
              </a:lnSpc>
              <a:spcBef>
                <a:spcPct val="0"/>
              </a:spcBef>
            </a:pPr>
            <a:endParaRPr lang="zh-CN" altLang="en-US" sz="1800">
              <a:solidFill>
                <a:schemeClr val="bg1"/>
              </a:solidFill>
              <a:latin typeface="Verdana" panose="020B0604030504040204" pitchFamily="34" charset="0"/>
              <a:ea typeface="Gulim" panose="020B0600000101010101" pitchFamily="34" charset="-127"/>
            </a:endParaRPr>
          </a:p>
          <a:p>
            <a:pPr algn="ctr">
              <a:lnSpc>
                <a:spcPct val="100000"/>
              </a:lnSpc>
              <a:spcBef>
                <a:spcPct val="0"/>
              </a:spcBef>
            </a:pPr>
            <a:endParaRPr lang="zh-CN" altLang="en-US">
              <a:solidFill>
                <a:schemeClr val="bg1"/>
              </a:solidFill>
              <a:latin typeface="Verdana" panose="020B0604030504040204" pitchFamily="34" charset="0"/>
              <a:ea typeface="Gulim" panose="020B0600000101010101" pitchFamily="34" charset="-127"/>
            </a:endParaRPr>
          </a:p>
        </p:txBody>
      </p:sp>
      <p:sp>
        <p:nvSpPr>
          <p:cNvPr id="18" name="文本框 17"/>
          <p:cNvSpPr txBox="1"/>
          <p:nvPr/>
        </p:nvSpPr>
        <p:spPr>
          <a:xfrm>
            <a:off x="4077970" y="2626360"/>
            <a:ext cx="2493645" cy="3046095"/>
          </a:xfrm>
          <a:prstGeom prst="rect">
            <a:avLst/>
          </a:prstGeom>
          <a:noFill/>
        </p:spPr>
        <p:txBody>
          <a:bodyPr wrap="square" rtlCol="0" anchor="t">
            <a:spAutoFit/>
          </a:bodyPr>
          <a:lstStyle/>
          <a:p>
            <a:pPr algn="just"/>
            <a:r>
              <a:rPr lang="en-US" altLang="zh-CN" sz="3600" b="1" spc="150">
                <a:uFillTx/>
                <a:latin typeface="微软雅黑" panose="020B0503020204020204" charset="-122"/>
                <a:ea typeface="微软雅黑"/>
                <a:cs typeface="微软雅黑" panose="020B0503020204020204" charset="-122"/>
                <a:sym typeface="+mn-ea"/>
              </a:rPr>
              <a:t>  </a:t>
            </a:r>
          </a:p>
          <a:p>
            <a:pPr algn="just"/>
            <a:r>
              <a:rPr lang="en-US" altLang="zh-CN" sz="3600" b="1" spc="150">
                <a:uFillTx/>
                <a:latin typeface="微软雅黑" panose="020B0503020204020204" charset="-122"/>
                <a:ea typeface="微软雅黑"/>
                <a:cs typeface="微软雅黑" panose="020B0503020204020204" charset="-122"/>
                <a:sym typeface="+mn-ea"/>
              </a:rPr>
              <a:t>                      </a:t>
            </a:r>
            <a:r>
              <a:rPr lang="zh-CN" altLang="en-US" sz="4000" b="1" spc="150">
                <a:solidFill>
                  <a:schemeClr val="bg1"/>
                </a:solidFill>
                <a:uFillTx/>
                <a:latin typeface="微软雅黑" panose="020B0503020204020204" charset="-122"/>
                <a:ea typeface="微软雅黑"/>
                <a:cs typeface="微软雅黑" panose="020B0503020204020204" charset="-122"/>
                <a:sym typeface="+mn-ea"/>
              </a:rPr>
              <a:t>上情下达</a:t>
            </a:r>
          </a:p>
          <a:p>
            <a:pPr algn="just"/>
            <a:r>
              <a:rPr lang="zh-CN" altLang="en-US" sz="4000" b="1" spc="150">
                <a:solidFill>
                  <a:schemeClr val="bg1"/>
                </a:solidFill>
                <a:uFillTx/>
                <a:latin typeface="微软雅黑" panose="020B0503020204020204" charset="-122"/>
                <a:ea typeface="微软雅黑"/>
                <a:cs typeface="微软雅黑" panose="020B0503020204020204" charset="-122"/>
                <a:sym typeface="+mn-ea"/>
              </a:rPr>
              <a:t>下情上达</a:t>
            </a:r>
          </a:p>
          <a:p>
            <a:pPr algn="just"/>
            <a:r>
              <a:rPr lang="zh-CN" altLang="en-US" sz="4000" b="1" spc="150">
                <a:solidFill>
                  <a:schemeClr val="bg1"/>
                </a:solidFill>
                <a:uFillTx/>
                <a:latin typeface="微软雅黑" panose="020B0503020204020204" charset="-122"/>
                <a:ea typeface="微软雅黑"/>
                <a:cs typeface="微软雅黑" panose="020B0503020204020204" charset="-122"/>
                <a:sym typeface="+mn-ea"/>
              </a:rPr>
              <a:t>横向沟通</a:t>
            </a:r>
          </a:p>
        </p:txBody>
      </p:sp>
      <p:sp>
        <p:nvSpPr>
          <p:cNvPr id="19" name="右箭头 18"/>
          <p:cNvSpPr/>
          <p:nvPr/>
        </p:nvSpPr>
        <p:spPr>
          <a:xfrm>
            <a:off x="7247890" y="4464050"/>
            <a:ext cx="931545" cy="62611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1"/>
    </p:custData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par>
                                <p:cTn id="13" presetID="10" presetClass="entr" presetSubtype="0" fill="hold" grpId="2" nodeType="with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500"/>
                                        <p:tgtEl>
                                          <p:spTgt spid="17"/>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9"/>
                                        </p:tgtEl>
                                        <p:attrNameLst>
                                          <p:attrName>style.visibility</p:attrName>
                                        </p:attrNameLst>
                                      </p:cBhvr>
                                      <p:to>
                                        <p:strVal val="visible"/>
                                      </p:to>
                                    </p:set>
                                    <p:animEffect transition="in" filter="fade">
                                      <p:cBhvr>
                                        <p:cTn id="20" dur="500"/>
                                        <p:tgtEl>
                                          <p:spTgt spid="19"/>
                                        </p:tgtEl>
                                      </p:cBhvr>
                                    </p:animEffect>
                                  </p:childTnLst>
                                </p:cTn>
                              </p:par>
                            </p:childTnLst>
                          </p:cTn>
                        </p:par>
                      </p:childTnLst>
                    </p:cTn>
                  </p:par>
                  <p:par>
                    <p:cTn id="21" fill="hold" nodeType="clickPar">
                      <p:stCondLst>
                        <p:cond delay="indefinite"/>
                      </p:stCondLst>
                      <p:childTnLst>
                        <p:par>
                          <p:cTn id="22" fill="hold" nodeType="after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fade">
                                      <p:cBhvr>
                                        <p:cTn id="25" dur="500"/>
                                        <p:tgtEl>
                                          <p:spTgt spid="16"/>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6" grpId="0"/>
      <p:bldP spid="17" grpId="2" animBg="1"/>
      <p:bldP spid="18" grpId="0"/>
      <p:bldP spid="1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16404" name="Rectangle 1044"/>
          <p:cNvSpPr/>
          <p:nvPr/>
        </p:nvSpPr>
        <p:spPr>
          <a:xfrm>
            <a:off x="1137285" y="2021840"/>
            <a:ext cx="9664700" cy="2122805"/>
          </a:xfrm>
          <a:prstGeom prst="rect">
            <a:avLst/>
          </a:prstGeom>
          <a:noFill/>
          <a:ln w="9525">
            <a:noFill/>
          </a:ln>
        </p:spPr>
        <p:txBody>
          <a:bodyPr wrap="square" anchor="ctr">
            <a:spAutoFit/>
          </a:bodyPr>
          <a:lstStyle/>
          <a:p>
            <a:pPr eaLnBrk="1" hangingPunct="1"/>
            <a:r>
              <a:rPr sz="4400" b="1">
                <a:solidFill>
                  <a:schemeClr val="hlink"/>
                </a:solidFill>
                <a:latin typeface="微软雅黑" panose="020B0503020204020204" charset="-122"/>
                <a:ea typeface="微软雅黑"/>
                <a:cs typeface="微软雅黑" panose="020B0503020204020204" charset="-122"/>
              </a:rPr>
              <a:t>简报的格式主要有三部分：</a:t>
            </a:r>
            <a:endParaRPr lang="zh-CN" altLang="en-US" sz="4400" b="1" spc="150">
              <a:solidFill>
                <a:schemeClr val="tx1"/>
              </a:solidFill>
              <a:uFillTx/>
              <a:latin typeface="微软雅黑" panose="020B0503020204020204" charset="-122"/>
              <a:ea typeface="微软雅黑"/>
              <a:cs typeface="微软雅黑" panose="020B0503020204020204" charset="-122"/>
            </a:endParaRPr>
          </a:p>
          <a:p>
            <a:pPr eaLnBrk="1" hangingPunct="1"/>
            <a:r>
              <a:rPr lang="zh-CN" altLang="en-US" sz="4400" b="1" spc="150">
                <a:uFillTx/>
                <a:latin typeface="微软雅黑" panose="020B0503020204020204" charset="-122"/>
                <a:ea typeface="微软雅黑"/>
                <a:cs typeface="微软雅黑" panose="020B0503020204020204" charset="-122"/>
              </a:rPr>
              <a:t></a:t>
            </a:r>
          </a:p>
          <a:p>
            <a:pPr eaLnBrk="1" hangingPunct="1"/>
            <a:r>
              <a:rPr lang="en-US" altLang="zh-CN" sz="4400" b="1" spc="150">
                <a:solidFill>
                  <a:schemeClr val="tx1"/>
                </a:solidFill>
                <a:uFillTx/>
                <a:latin typeface="微软雅黑" panose="020B0503020204020204" charset="-122"/>
                <a:ea typeface="微软雅黑"/>
                <a:cs typeface="微软雅黑" panose="020B0503020204020204" charset="-122"/>
              </a:rPr>
              <a:t>   1</a:t>
            </a:r>
            <a:r>
              <a:rPr lang="zh-CN" altLang="en-US" sz="4400" b="1" spc="150">
                <a:solidFill>
                  <a:schemeClr val="tx1"/>
                </a:solidFill>
                <a:uFillTx/>
                <a:latin typeface="微软雅黑" panose="020B0503020204020204" charset="-122"/>
                <a:ea typeface="微软雅黑"/>
                <a:cs typeface="微软雅黑" panose="020B0503020204020204" charset="-122"/>
              </a:rPr>
              <a:t>、报头    </a:t>
            </a:r>
            <a:r>
              <a:rPr lang="en-US" altLang="zh-CN" sz="4400" b="1" spc="150">
                <a:solidFill>
                  <a:schemeClr val="tx1"/>
                </a:solidFill>
                <a:uFillTx/>
                <a:latin typeface="微软雅黑" panose="020B0503020204020204" charset="-122"/>
                <a:ea typeface="微软雅黑"/>
                <a:cs typeface="微软雅黑" panose="020B0503020204020204" charset="-122"/>
              </a:rPr>
              <a:t>2</a:t>
            </a:r>
            <a:r>
              <a:rPr lang="zh-CN" altLang="en-US" sz="4400" b="1" spc="150">
                <a:solidFill>
                  <a:schemeClr val="tx1"/>
                </a:solidFill>
                <a:uFillTx/>
                <a:latin typeface="微软雅黑" panose="020B0503020204020204" charset="-122"/>
                <a:ea typeface="微软雅黑"/>
                <a:cs typeface="微软雅黑" panose="020B0503020204020204" charset="-122"/>
              </a:rPr>
              <a:t>、正文    </a:t>
            </a:r>
            <a:r>
              <a:rPr lang="en-US" altLang="zh-CN" sz="4400" b="1" spc="150">
                <a:solidFill>
                  <a:schemeClr val="tx1"/>
                </a:solidFill>
                <a:uFillTx/>
                <a:latin typeface="微软雅黑" panose="020B0503020204020204" charset="-122"/>
                <a:ea typeface="微软雅黑"/>
                <a:cs typeface="微软雅黑" panose="020B0503020204020204" charset="-122"/>
              </a:rPr>
              <a:t>3</a:t>
            </a:r>
            <a:r>
              <a:rPr lang="zh-CN" altLang="en-US" sz="4400" b="1" spc="150">
                <a:solidFill>
                  <a:schemeClr val="tx1"/>
                </a:solidFill>
                <a:uFillTx/>
                <a:latin typeface="微软雅黑" panose="020B0503020204020204" charset="-122"/>
                <a:ea typeface="微软雅黑"/>
                <a:cs typeface="微软雅黑" panose="020B0503020204020204" charset="-122"/>
              </a:rPr>
              <a:t>、版记</a:t>
            </a:r>
          </a:p>
        </p:txBody>
      </p:sp>
      <p:grpSp>
        <p:nvGrpSpPr>
          <p:cNvPr id="15" name="组合 14"/>
          <p:cNvGrpSpPr/>
          <p:nvPr/>
        </p:nvGrpSpPr>
        <p:grpSpPr>
          <a:xfrm>
            <a:off x="152400" y="132080"/>
            <a:ext cx="11901170" cy="6577330"/>
            <a:chOff x="240" y="208"/>
            <a:chExt cx="18742" cy="10358"/>
          </a:xfrm>
        </p:grpSpPr>
        <p:sp>
          <p:nvSpPr>
            <p:cNvPr id="8" name="矩形 7"/>
            <p:cNvSpPr/>
            <p:nvPr/>
          </p:nvSpPr>
          <p:spPr>
            <a:xfrm>
              <a:off x="240" y="208"/>
              <a:ext cx="18742" cy="10358"/>
            </a:xfrm>
            <a:prstGeom prst="rect">
              <a:avLst/>
            </a:prstGeom>
            <a:noFill/>
            <a:ln w="12700"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半闭框 1"/>
            <p:cNvSpPr/>
            <p:nvPr/>
          </p:nvSpPr>
          <p:spPr>
            <a:xfrm>
              <a:off x="656"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 name="半闭框 2"/>
            <p:cNvSpPr/>
            <p:nvPr/>
          </p:nvSpPr>
          <p:spPr>
            <a:xfrm rot="5400000">
              <a:off x="16747"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 name="半闭框 3"/>
            <p:cNvSpPr/>
            <p:nvPr/>
          </p:nvSpPr>
          <p:spPr>
            <a:xfrm rot="10800000">
              <a:off x="16747"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半闭框 4"/>
            <p:cNvSpPr/>
            <p:nvPr/>
          </p:nvSpPr>
          <p:spPr>
            <a:xfrm rot="16200000">
              <a:off x="656"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7" name="矩形 6"/>
          <p:cNvSpPr/>
          <p:nvPr/>
        </p:nvSpPr>
        <p:spPr>
          <a:xfrm>
            <a:off x="0" y="549275"/>
            <a:ext cx="584200" cy="645160"/>
          </a:xfrm>
          <a:prstGeom prst="rect">
            <a:avLst/>
          </a:prstGeom>
          <a:solidFill>
            <a:srgbClr val="AECD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a:xfrm flipV="1">
            <a:off x="744471" y="1191895"/>
            <a:ext cx="2313394" cy="2540"/>
          </a:xfrm>
          <a:prstGeom prst="line">
            <a:avLst/>
          </a:prstGeom>
          <a:ln w="158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744209" y="546735"/>
            <a:ext cx="3508002" cy="645160"/>
          </a:xfrm>
          <a:prstGeom prst="rect">
            <a:avLst/>
          </a:prstGeom>
          <a:noFill/>
        </p:spPr>
        <p:txBody>
          <a:bodyPr wrap="square" rtlCol="0">
            <a:spAutoFit/>
          </a:bodyPr>
          <a:lstStyle>
            <a:defPPr>
              <a:defRPr lang="zh-CN"/>
            </a:defPPr>
            <a:lvl1pPr algn="dist">
              <a:defRPr sz="3600">
                <a:solidFill>
                  <a:srgbClr val="F8E095"/>
                </a:solidFill>
                <a:latin typeface="思源宋体" panose="02020700000000000000" pitchFamily="18" charset="-122"/>
                <a:ea typeface="思源宋体" panose="02020700000000000000" pitchFamily="18" charset="-122"/>
              </a:defRPr>
            </a:lvl1pPr>
          </a:lstStyle>
          <a:p>
            <a:pPr algn="l"/>
            <a:r>
              <a:rPr lang="zh-CN" altLang="en-US" b="1">
                <a:solidFill>
                  <a:schemeClr val="tx1">
                    <a:lumMod val="85000"/>
                    <a:lumOff val="15000"/>
                  </a:schemeClr>
                </a:solidFill>
                <a:uFillTx/>
                <a:latin typeface="+mn-ea"/>
                <a:ea typeface="+mn-ea"/>
                <a:cs typeface="+mn-lt"/>
                <a:sym typeface="+mn-ea"/>
              </a:rPr>
              <a:t>简报的格式</a:t>
            </a:r>
          </a:p>
        </p:txBody>
      </p:sp>
      <p:pic>
        <p:nvPicPr>
          <p:cNvPr id="10" name="图片 2"/>
          <p:cNvPicPr>
            <a:picLocks noChangeAspect="1"/>
          </p:cNvPicPr>
          <p:nvPr/>
        </p:nvPicPr>
        <p:blipFill>
          <a:blip r:embed="rId3" cstate="print"/>
          <a:stretch>
            <a:fillRect/>
          </a:stretch>
        </p:blipFill>
        <p:spPr>
          <a:xfrm flipH="1">
            <a:off x="9286875" y="3495040"/>
            <a:ext cx="3062605" cy="3062605"/>
          </a:xfrm>
          <a:prstGeom prst="rect">
            <a:avLst/>
          </a:prstGeom>
          <a:noFill/>
          <a:ln w="9525">
            <a:noFill/>
          </a:ln>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2000" fill="hold">
                                          <p:stCondLst>
                                            <p:cond delay="0"/>
                                          </p:stCondLst>
                                        </p:cTn>
                                        <p:tgtEl>
                                          <p:spTgt spid="16404"/>
                                        </p:tgtEl>
                                        <p:attrNameLst>
                                          <p:attrName>style.visibility</p:attrName>
                                        </p:attrNameLst>
                                      </p:cBhvr>
                                      <p:to>
                                        <p:strVal val="visible"/>
                                      </p:to>
                                    </p:set>
                                    <p:animEffect transition="in" filter="fade">
                                      <p:cBhvr>
                                        <p:cTn id="7" dur="2000"/>
                                        <p:tgtEl>
                                          <p:spTgt spid="16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0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tretch>
            <a:fillRect/>
          </a:stretch>
        </a:blipFill>
        <a:effectLst/>
      </p:bgPr>
    </p:bg>
    <p:spTree>
      <p:nvGrpSpPr>
        <p:cNvPr id="1" name=""/>
        <p:cNvGrpSpPr/>
        <p:nvPr/>
      </p:nvGrpSpPr>
      <p:grpSpPr>
        <a:xfrm>
          <a:off x="0" y="0"/>
          <a:ext cx="0" cy="0"/>
          <a:chOff x="0" y="0"/>
          <a:chExt cx="0" cy="0"/>
        </a:xfrm>
      </p:grpSpPr>
      <p:grpSp>
        <p:nvGrpSpPr>
          <p:cNvPr id="15" name="组合 14"/>
          <p:cNvGrpSpPr/>
          <p:nvPr/>
        </p:nvGrpSpPr>
        <p:grpSpPr>
          <a:xfrm>
            <a:off x="152400" y="132080"/>
            <a:ext cx="11901170" cy="6577330"/>
            <a:chOff x="240" y="208"/>
            <a:chExt cx="18742" cy="10358"/>
          </a:xfrm>
        </p:grpSpPr>
        <p:sp>
          <p:nvSpPr>
            <p:cNvPr id="8" name="矩形 7"/>
            <p:cNvSpPr/>
            <p:nvPr/>
          </p:nvSpPr>
          <p:spPr>
            <a:xfrm>
              <a:off x="240" y="208"/>
              <a:ext cx="18742" cy="10358"/>
            </a:xfrm>
            <a:prstGeom prst="rect">
              <a:avLst/>
            </a:prstGeom>
            <a:noFill/>
            <a:ln w="12700"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半闭框 1"/>
            <p:cNvSpPr/>
            <p:nvPr/>
          </p:nvSpPr>
          <p:spPr>
            <a:xfrm>
              <a:off x="656"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 name="半闭框 2"/>
            <p:cNvSpPr/>
            <p:nvPr/>
          </p:nvSpPr>
          <p:spPr>
            <a:xfrm rot="5400000">
              <a:off x="16747"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 name="半闭框 3"/>
            <p:cNvSpPr/>
            <p:nvPr/>
          </p:nvSpPr>
          <p:spPr>
            <a:xfrm rot="10800000">
              <a:off x="16747"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半闭框 4"/>
            <p:cNvSpPr/>
            <p:nvPr/>
          </p:nvSpPr>
          <p:spPr>
            <a:xfrm rot="16200000">
              <a:off x="656"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7" name="矩形 6"/>
          <p:cNvSpPr/>
          <p:nvPr/>
        </p:nvSpPr>
        <p:spPr>
          <a:xfrm>
            <a:off x="0" y="549275"/>
            <a:ext cx="584200" cy="645160"/>
          </a:xfrm>
          <a:prstGeom prst="rect">
            <a:avLst/>
          </a:prstGeom>
          <a:solidFill>
            <a:srgbClr val="AECD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a:xfrm flipV="1">
            <a:off x="744471" y="1191895"/>
            <a:ext cx="2313394" cy="2540"/>
          </a:xfrm>
          <a:prstGeom prst="line">
            <a:avLst/>
          </a:prstGeom>
          <a:ln w="158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584189" y="549275"/>
            <a:ext cx="3508002" cy="645160"/>
          </a:xfrm>
          <a:prstGeom prst="rect">
            <a:avLst/>
          </a:prstGeom>
          <a:noFill/>
        </p:spPr>
        <p:txBody>
          <a:bodyPr wrap="square" rtlCol="0">
            <a:spAutoFit/>
          </a:bodyPr>
          <a:lstStyle>
            <a:defPPr>
              <a:defRPr lang="zh-CN"/>
            </a:defPPr>
            <a:lvl1pPr algn="dist">
              <a:defRPr sz="3600">
                <a:solidFill>
                  <a:srgbClr val="F8E095"/>
                </a:solidFill>
                <a:latin typeface="思源宋体" panose="02020700000000000000" pitchFamily="18" charset="-122"/>
                <a:ea typeface="思源宋体" panose="02020700000000000000" pitchFamily="18" charset="-122"/>
              </a:defRPr>
            </a:lvl1pPr>
          </a:lstStyle>
          <a:p>
            <a:pPr algn="l"/>
            <a:r>
              <a:rPr lang="en-US" altLang="zh-CN" b="1">
                <a:solidFill>
                  <a:schemeClr val="tx1">
                    <a:lumMod val="85000"/>
                    <a:lumOff val="15000"/>
                  </a:schemeClr>
                </a:solidFill>
                <a:uFillTx/>
                <a:latin typeface="+mn-ea"/>
                <a:ea typeface="+mn-ea"/>
                <a:cs typeface="+mn-lt"/>
                <a:sym typeface="+mn-ea"/>
              </a:rPr>
              <a:t> </a:t>
            </a:r>
            <a:r>
              <a:rPr lang="zh-CN" altLang="en-US" b="1">
                <a:solidFill>
                  <a:schemeClr val="tx1">
                    <a:lumMod val="85000"/>
                    <a:lumOff val="15000"/>
                  </a:schemeClr>
                </a:solidFill>
                <a:uFillTx/>
                <a:latin typeface="+mn-ea"/>
                <a:ea typeface="+mn-ea"/>
                <a:cs typeface="+mn-lt"/>
                <a:sym typeface="+mn-ea"/>
              </a:rPr>
              <a:t>简报</a:t>
            </a:r>
            <a:r>
              <a:rPr lang="en-US" altLang="zh-CN" b="1">
                <a:solidFill>
                  <a:schemeClr val="tx1">
                    <a:lumMod val="85000"/>
                    <a:lumOff val="15000"/>
                  </a:schemeClr>
                </a:solidFill>
                <a:uFillTx/>
                <a:latin typeface="+mn-ea"/>
                <a:ea typeface="+mn-ea"/>
                <a:cs typeface="+mn-lt"/>
                <a:sym typeface="+mn-ea"/>
              </a:rPr>
              <a:t>-</a:t>
            </a:r>
            <a:r>
              <a:rPr lang="zh-CN" altLang="en-US" b="1">
                <a:solidFill>
                  <a:schemeClr val="tx1">
                    <a:lumMod val="85000"/>
                    <a:lumOff val="15000"/>
                  </a:schemeClr>
                </a:solidFill>
                <a:uFillTx/>
                <a:latin typeface="+mn-ea"/>
                <a:ea typeface="+mn-ea"/>
                <a:cs typeface="+mn-lt"/>
                <a:sym typeface="+mn-ea"/>
              </a:rPr>
              <a:t>报头</a:t>
            </a:r>
          </a:p>
        </p:txBody>
      </p:sp>
      <p:sp>
        <p:nvSpPr>
          <p:cNvPr id="26635" name="内容占位符 26634"/>
          <p:cNvSpPr>
            <a:spLocks noGrp="1"/>
          </p:cNvSpPr>
          <p:nvPr/>
        </p:nvSpPr>
        <p:spPr>
          <a:xfrm>
            <a:off x="1247775" y="1367790"/>
            <a:ext cx="8915400" cy="4505325"/>
          </a:xfrm>
          <a:prstGeom prst="rect">
            <a:avLst/>
          </a:prstGeom>
          <a:solidFill>
            <a:srgbClr val="BBE0E3">
              <a:alpha val="54999"/>
            </a:srgbClr>
          </a:solidFill>
          <a:ln w="9525">
            <a:solidFill>
              <a:srgbClr val="FFFF00"/>
            </a:solidFill>
            <a:miter/>
          </a:ln>
        </p:spPr>
        <p:txBody>
          <a:bodyPr wrap="square" lIns="91440" tIns="45720" rIns="91440" bIns="45720" anchor="t"/>
          <a:lst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rgbClr val="000000"/>
                </a:solidFill>
                <a:latin typeface="Arial" panose="020B0604020202020204" pitchFamily="34" charset="0"/>
                <a:ea typeface="宋体" panose="02010600030101010101" pitchFamily="2" charset="-122"/>
                <a:cs typeface="+mn-ea"/>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rgbClr val="000000"/>
                </a:solidFill>
                <a:latin typeface="Arial" panose="020B0604020202020204" pitchFamily="34" charset="0"/>
                <a:ea typeface="宋体" panose="02010600030101010101" pitchFamily="2" charset="-122"/>
                <a:cs typeface="+mn-ea"/>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rgbClr val="000000"/>
                </a:solidFill>
                <a:latin typeface="Arial" panose="020B0604020202020204" pitchFamily="34" charset="0"/>
                <a:ea typeface="宋体" panose="02010600030101010101" pitchFamily="2" charset="-122"/>
                <a:cs typeface="+mn-ea"/>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rgbClr val="000000"/>
                </a:solidFill>
                <a:latin typeface="Arial" panose="020B0604020202020204" pitchFamily="34" charset="0"/>
                <a:ea typeface="宋体" panose="02010600030101010101" pitchFamily="2" charset="-122"/>
                <a:cs typeface="+mn-ea"/>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rgbClr val="000000"/>
                </a:solidFill>
                <a:latin typeface="Arial" panose="020B0604020202020204" pitchFamily="34" charset="0"/>
                <a:ea typeface="宋体" panose="02010600030101010101" pitchFamily="2" charset="-122"/>
                <a:cs typeface="+mn-ea"/>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rgbClr val="000000"/>
                </a:solidFill>
                <a:latin typeface="Arial" panose="020B0604020202020204" pitchFamily="34" charset="0"/>
                <a:ea typeface="宋体" panose="02010600030101010101" pitchFamily="2" charset="-122"/>
                <a:cs typeface="+mn-ea"/>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rgbClr val="000000"/>
                </a:solidFill>
                <a:latin typeface="Arial" panose="020B0604020202020204" pitchFamily="34" charset="0"/>
                <a:ea typeface="宋体" panose="02010600030101010101" pitchFamily="2" charset="-122"/>
                <a:cs typeface="+mn-ea"/>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rgbClr val="000000"/>
                </a:solidFill>
                <a:latin typeface="Arial" panose="020B0604020202020204" pitchFamily="34" charset="0"/>
                <a:ea typeface="宋体" panose="02010600030101010101" pitchFamily="2" charset="-122"/>
                <a:cs typeface="+mn-ea"/>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rgbClr val="000000"/>
                </a:solidFill>
                <a:latin typeface="Arial" panose="020B0604020202020204" pitchFamily="34" charset="0"/>
                <a:ea typeface="宋体" panose="02010600030101010101" pitchFamily="2" charset="-122"/>
                <a:cs typeface="+mn-ea"/>
              </a:defRPr>
            </a:lvl9pPr>
          </a:lstStyle>
          <a:p>
            <a:pPr>
              <a:buNone/>
            </a:pPr>
            <a:r>
              <a:rPr lang="zh-CN" altLang="en-US"/>
              <a:t>内部刊物  注意保存</a:t>
            </a:r>
          </a:p>
          <a:p>
            <a:endParaRPr lang="zh-CN" altLang="en-US" b="1"/>
          </a:p>
          <a:p>
            <a:pPr algn="ctr">
              <a:buNone/>
            </a:pPr>
            <a:r>
              <a:rPr lang="zh-CN" altLang="en-US" b="1">
                <a:solidFill>
                  <a:srgbClr val="FF0000"/>
                </a:solidFill>
              </a:rPr>
              <a:t>工作简报</a:t>
            </a:r>
          </a:p>
          <a:p>
            <a:pPr algn="ctr">
              <a:buNone/>
            </a:pPr>
            <a:r>
              <a:rPr lang="zh-CN" altLang="en-US" b="1"/>
              <a:t>（第</a:t>
            </a:r>
            <a:r>
              <a:rPr lang="en-US" altLang="zh-CN" b="1"/>
              <a:t>5</a:t>
            </a:r>
            <a:r>
              <a:rPr lang="zh-CN" altLang="en-US" b="1"/>
              <a:t>期）</a:t>
            </a:r>
            <a:endParaRPr lang="zh-CN" altLang="en-US"/>
          </a:p>
          <a:p>
            <a:pPr>
              <a:buNone/>
            </a:pPr>
            <a:r>
              <a:rPr lang="zh-CN" altLang="en-US"/>
              <a:t>郑州科技学院督导办               </a:t>
            </a:r>
            <a:r>
              <a:rPr lang="en-US" altLang="zh-CN"/>
              <a:t>20</a:t>
            </a:r>
            <a:r>
              <a:rPr lang="zh-CN" altLang="en-US"/>
              <a:t>××年</a:t>
            </a:r>
            <a:r>
              <a:rPr lang="en-US" altLang="zh-CN"/>
              <a:t>11</a:t>
            </a:r>
            <a:r>
              <a:rPr lang="zh-CN" altLang="en-US"/>
              <a:t>月</a:t>
            </a:r>
            <a:r>
              <a:rPr lang="en-US" altLang="zh-CN"/>
              <a:t>15</a:t>
            </a:r>
            <a:r>
              <a:rPr lang="zh-CN" altLang="en-US"/>
              <a:t>日</a:t>
            </a:r>
          </a:p>
          <a:p>
            <a:pPr>
              <a:buNone/>
            </a:pPr>
            <a:r>
              <a:rPr lang="en-US" altLang="zh-CN"/>
              <a:t>—————————————————————</a:t>
            </a:r>
          </a:p>
          <a:p>
            <a:pPr>
              <a:buNone/>
            </a:pPr>
            <a:endParaRPr lang="en-US" altLang="zh-CN" u="sng">
              <a:solidFill>
                <a:srgbClr val="FF0000"/>
              </a:solidFill>
            </a:endParaRPr>
          </a:p>
        </p:txBody>
      </p:sp>
      <p:cxnSp>
        <p:nvCxnSpPr>
          <p:cNvPr id="12" name="直接箭头连接符 11"/>
          <p:cNvCxnSpPr/>
          <p:nvPr/>
        </p:nvCxnSpPr>
        <p:spPr>
          <a:xfrm flipV="1">
            <a:off x="6715125" y="2089785"/>
            <a:ext cx="544830" cy="520700"/>
          </a:xfrm>
          <a:prstGeom prst="straightConnector1">
            <a:avLst/>
          </a:prstGeom>
          <a:ln w="28575">
            <a:tailEnd type="arrow" w="med" len="med"/>
          </a:ln>
        </p:spPr>
        <p:style>
          <a:lnRef idx="1">
            <a:schemeClr val="accent1"/>
          </a:lnRef>
          <a:fillRef idx="0">
            <a:schemeClr val="accent1"/>
          </a:fillRef>
          <a:effectRef idx="0">
            <a:schemeClr val="accent1"/>
          </a:effectRef>
          <a:fontRef idx="minor">
            <a:schemeClr val="tx1"/>
          </a:fontRef>
        </p:style>
      </p:cxnSp>
      <p:sp>
        <p:nvSpPr>
          <p:cNvPr id="13" name="圆角矩形 12"/>
          <p:cNvSpPr/>
          <p:nvPr/>
        </p:nvSpPr>
        <p:spPr>
          <a:xfrm>
            <a:off x="7458075" y="1539240"/>
            <a:ext cx="1833245" cy="6692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a:t>简报名称</a:t>
            </a:r>
          </a:p>
        </p:txBody>
      </p:sp>
      <p:cxnSp>
        <p:nvCxnSpPr>
          <p:cNvPr id="14" name="直接箭头连接符 13"/>
          <p:cNvCxnSpPr/>
          <p:nvPr/>
        </p:nvCxnSpPr>
        <p:spPr>
          <a:xfrm flipV="1">
            <a:off x="5153660" y="1039495"/>
            <a:ext cx="448945" cy="499745"/>
          </a:xfrm>
          <a:prstGeom prst="straightConnector1">
            <a:avLst/>
          </a:prstGeom>
          <a:ln w="28575">
            <a:tailEnd type="arrow" w="med" len="med"/>
          </a:ln>
        </p:spPr>
        <p:style>
          <a:lnRef idx="1">
            <a:schemeClr val="accent1"/>
          </a:lnRef>
          <a:fillRef idx="0">
            <a:schemeClr val="accent1"/>
          </a:fillRef>
          <a:effectRef idx="0">
            <a:schemeClr val="accent1"/>
          </a:effectRef>
          <a:fontRef idx="minor">
            <a:schemeClr val="tx1"/>
          </a:fontRef>
        </p:style>
      </p:cxnSp>
      <p:sp>
        <p:nvSpPr>
          <p:cNvPr id="16" name="圆角矩形 15"/>
          <p:cNvSpPr/>
          <p:nvPr/>
        </p:nvSpPr>
        <p:spPr>
          <a:xfrm>
            <a:off x="5602605" y="370205"/>
            <a:ext cx="1833245" cy="6692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sz="2800" b="1"/>
              <a:t>秘密等级</a:t>
            </a:r>
          </a:p>
        </p:txBody>
      </p:sp>
      <p:cxnSp>
        <p:nvCxnSpPr>
          <p:cNvPr id="17" name="直接箭头连接符 16"/>
          <p:cNvCxnSpPr/>
          <p:nvPr/>
        </p:nvCxnSpPr>
        <p:spPr>
          <a:xfrm flipV="1">
            <a:off x="6642100" y="3230245"/>
            <a:ext cx="690245" cy="77470"/>
          </a:xfrm>
          <a:prstGeom prst="straightConnector1">
            <a:avLst/>
          </a:prstGeom>
          <a:ln w="28575">
            <a:tailEnd type="arrow" w="med" len="med"/>
          </a:ln>
        </p:spPr>
        <p:style>
          <a:lnRef idx="1">
            <a:schemeClr val="accent1"/>
          </a:lnRef>
          <a:fillRef idx="0">
            <a:schemeClr val="accent1"/>
          </a:fillRef>
          <a:effectRef idx="0">
            <a:schemeClr val="accent1"/>
          </a:effectRef>
          <a:fontRef idx="minor">
            <a:schemeClr val="tx1"/>
          </a:fontRef>
        </p:style>
      </p:cxnSp>
      <p:sp>
        <p:nvSpPr>
          <p:cNvPr id="18" name="圆角矩形 17"/>
          <p:cNvSpPr/>
          <p:nvPr/>
        </p:nvSpPr>
        <p:spPr>
          <a:xfrm>
            <a:off x="7458075" y="2934335"/>
            <a:ext cx="1833245" cy="6692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a:t>编号</a:t>
            </a:r>
          </a:p>
        </p:txBody>
      </p:sp>
      <p:cxnSp>
        <p:nvCxnSpPr>
          <p:cNvPr id="10" name="直接箭头连接符 9"/>
          <p:cNvCxnSpPr/>
          <p:nvPr/>
        </p:nvCxnSpPr>
        <p:spPr>
          <a:xfrm>
            <a:off x="2489200" y="4243070"/>
            <a:ext cx="205105" cy="495300"/>
          </a:xfrm>
          <a:prstGeom prst="straightConnector1">
            <a:avLst/>
          </a:prstGeom>
          <a:ln w="28575">
            <a:tailEnd type="arrow" w="med" len="med"/>
          </a:ln>
        </p:spPr>
        <p:style>
          <a:lnRef idx="1">
            <a:schemeClr val="accent1"/>
          </a:lnRef>
          <a:fillRef idx="0">
            <a:schemeClr val="accent1"/>
          </a:fillRef>
          <a:effectRef idx="0">
            <a:schemeClr val="accent1"/>
          </a:effectRef>
          <a:fontRef idx="minor">
            <a:schemeClr val="tx1"/>
          </a:fontRef>
        </p:style>
      </p:cxnSp>
      <p:sp>
        <p:nvSpPr>
          <p:cNvPr id="19" name="圆角矩形 18"/>
          <p:cNvSpPr/>
          <p:nvPr/>
        </p:nvSpPr>
        <p:spPr>
          <a:xfrm>
            <a:off x="1909445" y="4841875"/>
            <a:ext cx="1833245" cy="6692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a:t>编印单位</a:t>
            </a:r>
          </a:p>
        </p:txBody>
      </p:sp>
      <p:cxnSp>
        <p:nvCxnSpPr>
          <p:cNvPr id="20" name="直接箭头连接符 19"/>
          <p:cNvCxnSpPr/>
          <p:nvPr/>
        </p:nvCxnSpPr>
        <p:spPr>
          <a:xfrm>
            <a:off x="8074025" y="4243070"/>
            <a:ext cx="463550" cy="344170"/>
          </a:xfrm>
          <a:prstGeom prst="straightConnector1">
            <a:avLst/>
          </a:prstGeom>
          <a:ln w="28575">
            <a:tailEnd type="arrow" w="med" len="med"/>
          </a:ln>
        </p:spPr>
        <p:style>
          <a:lnRef idx="1">
            <a:schemeClr val="accent1"/>
          </a:lnRef>
          <a:fillRef idx="0">
            <a:schemeClr val="accent1"/>
          </a:fillRef>
          <a:effectRef idx="0">
            <a:schemeClr val="accent1"/>
          </a:effectRef>
          <a:fontRef idx="minor">
            <a:schemeClr val="tx1"/>
          </a:fontRef>
        </p:style>
      </p:cxnSp>
      <p:sp>
        <p:nvSpPr>
          <p:cNvPr id="21" name="圆角矩形 20"/>
          <p:cNvSpPr/>
          <p:nvPr/>
        </p:nvSpPr>
        <p:spPr>
          <a:xfrm>
            <a:off x="8537575" y="4587240"/>
            <a:ext cx="1833245" cy="6692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a:t>印发日期</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8" presetClass="entr" presetSubtype="16" fill="hold" nodeType="clickEffect">
                                  <p:stCondLst>
                                    <p:cond delay="0"/>
                                  </p:stCondLst>
                                  <p:childTnLst>
                                    <p:set>
                                      <p:cBhvr>
                                        <p:cTn id="6" dur="500" fill="hold">
                                          <p:stCondLst>
                                            <p:cond delay="0"/>
                                          </p:stCondLst>
                                        </p:cTn>
                                        <p:tgtEl>
                                          <p:spTgt spid="12"/>
                                        </p:tgtEl>
                                        <p:attrNameLst>
                                          <p:attrName>style.visibility</p:attrName>
                                        </p:attrNameLst>
                                      </p:cBhvr>
                                      <p:to>
                                        <p:strVal val="visible"/>
                                      </p:to>
                                    </p:set>
                                    <p:animEffect transition="in" filter="diamond(in)">
                                      <p:cBhvr>
                                        <p:cTn id="7" dur="500"/>
                                        <p:tgtEl>
                                          <p:spTgt spid="1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additive="base">
                                        <p:cTn id="12" dur="500" fill="hold"/>
                                        <p:tgtEl>
                                          <p:spTgt spid="13"/>
                                        </p:tgtEl>
                                        <p:attrNameLst>
                                          <p:attrName>ppt_x</p:attrName>
                                        </p:attrNameLst>
                                      </p:cBhvr>
                                      <p:tavLst>
                                        <p:tav tm="0">
                                          <p:val>
                                            <p:strVal val="#ppt_x"/>
                                          </p:val>
                                        </p:tav>
                                        <p:tav tm="100000">
                                          <p:val>
                                            <p:strVal val="#ppt_x"/>
                                          </p:val>
                                        </p:tav>
                                      </p:tavLst>
                                    </p:anim>
                                    <p:anim calcmode="lin" valueType="num">
                                      <p:cBhvr additive="base">
                                        <p:cTn id="13"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afterGroup">
                            <p:stCondLst>
                              <p:cond delay="0"/>
                            </p:stCondLst>
                            <p:childTnLst>
                              <p:par>
                                <p:cTn id="16" presetID="8" presetClass="entr" presetSubtype="16" fill="hold" nodeType="clickEffect">
                                  <p:stCondLst>
                                    <p:cond delay="0"/>
                                  </p:stCondLst>
                                  <p:childTnLst>
                                    <p:set>
                                      <p:cBhvr>
                                        <p:cTn id="17" dur="500" fill="hold">
                                          <p:stCondLst>
                                            <p:cond delay="0"/>
                                          </p:stCondLst>
                                        </p:cTn>
                                        <p:tgtEl>
                                          <p:spTgt spid="17"/>
                                        </p:tgtEl>
                                        <p:attrNameLst>
                                          <p:attrName>style.visibility</p:attrName>
                                        </p:attrNameLst>
                                      </p:cBhvr>
                                      <p:to>
                                        <p:strVal val="visible"/>
                                      </p:to>
                                    </p:set>
                                    <p:animEffect transition="in" filter="diamond(in)">
                                      <p:cBhvr>
                                        <p:cTn id="18" dur="500"/>
                                        <p:tgtEl>
                                          <p:spTgt spid="17"/>
                                        </p:tgtEl>
                                      </p:cBhvr>
                                    </p:animEffect>
                                  </p:childTnLst>
                                </p:cTn>
                              </p:par>
                            </p:childTnLst>
                          </p:cTn>
                        </p:par>
                      </p:childTnLst>
                    </p:cTn>
                  </p:par>
                  <p:par>
                    <p:cTn id="19" fill="hold" nodeType="clickPar">
                      <p:stCondLst>
                        <p:cond delay="indefinite"/>
                      </p:stCondLst>
                      <p:childTnLst>
                        <p:par>
                          <p:cTn id="20" fill="hold" nodeType="after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additive="base">
                                        <p:cTn id="23" dur="500" fill="hold"/>
                                        <p:tgtEl>
                                          <p:spTgt spid="18"/>
                                        </p:tgtEl>
                                        <p:attrNameLst>
                                          <p:attrName>ppt_x</p:attrName>
                                        </p:attrNameLst>
                                      </p:cBhvr>
                                      <p:tavLst>
                                        <p:tav tm="0">
                                          <p:val>
                                            <p:strVal val="#ppt_x"/>
                                          </p:val>
                                        </p:tav>
                                        <p:tav tm="100000">
                                          <p:val>
                                            <p:strVal val="#ppt_x"/>
                                          </p:val>
                                        </p:tav>
                                      </p:tavLst>
                                    </p:anim>
                                    <p:anim calcmode="lin" valueType="num">
                                      <p:cBhvr additive="base">
                                        <p:cTn id="2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afterGroup">
                            <p:stCondLst>
                              <p:cond delay="0"/>
                            </p:stCondLst>
                            <p:childTnLst>
                              <p:par>
                                <p:cTn id="27" presetID="8" presetClass="entr" presetSubtype="16" fill="hold" nodeType="clickEffect">
                                  <p:stCondLst>
                                    <p:cond delay="0"/>
                                  </p:stCondLst>
                                  <p:childTnLst>
                                    <p:set>
                                      <p:cBhvr>
                                        <p:cTn id="28" dur="500" fill="hold">
                                          <p:stCondLst>
                                            <p:cond delay="0"/>
                                          </p:stCondLst>
                                        </p:cTn>
                                        <p:tgtEl>
                                          <p:spTgt spid="10"/>
                                        </p:tgtEl>
                                        <p:attrNameLst>
                                          <p:attrName>style.visibility</p:attrName>
                                        </p:attrNameLst>
                                      </p:cBhvr>
                                      <p:to>
                                        <p:strVal val="visible"/>
                                      </p:to>
                                    </p:set>
                                    <p:animEffect transition="in" filter="diamond(in)">
                                      <p:cBhvr>
                                        <p:cTn id="29" dur="500"/>
                                        <p:tgtEl>
                                          <p:spTgt spid="10"/>
                                        </p:tgtEl>
                                      </p:cBhvr>
                                    </p:animEffect>
                                  </p:childTnLst>
                                </p:cTn>
                              </p:par>
                            </p:childTnLst>
                          </p:cTn>
                        </p:par>
                      </p:childTnLst>
                    </p:cTn>
                  </p:par>
                  <p:par>
                    <p:cTn id="30" fill="hold" nodeType="clickPar">
                      <p:stCondLst>
                        <p:cond delay="indefinite"/>
                      </p:stCondLst>
                      <p:childTnLst>
                        <p:par>
                          <p:cTn id="31" fill="hold" nodeType="afterGroup">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9"/>
                                        </p:tgtEl>
                                        <p:attrNameLst>
                                          <p:attrName>style.visibility</p:attrName>
                                        </p:attrNameLst>
                                      </p:cBhvr>
                                      <p:to>
                                        <p:strVal val="visible"/>
                                      </p:to>
                                    </p:set>
                                    <p:anim calcmode="lin" valueType="num">
                                      <p:cBhvr additive="base">
                                        <p:cTn id="34" dur="500" fill="hold"/>
                                        <p:tgtEl>
                                          <p:spTgt spid="19"/>
                                        </p:tgtEl>
                                        <p:attrNameLst>
                                          <p:attrName>ppt_x</p:attrName>
                                        </p:attrNameLst>
                                      </p:cBhvr>
                                      <p:tavLst>
                                        <p:tav tm="0">
                                          <p:val>
                                            <p:strVal val="#ppt_x"/>
                                          </p:val>
                                        </p:tav>
                                        <p:tav tm="100000">
                                          <p:val>
                                            <p:strVal val="#ppt_x"/>
                                          </p:val>
                                        </p:tav>
                                      </p:tavLst>
                                    </p:anim>
                                    <p:anim calcmode="lin" valueType="num">
                                      <p:cBhvr additive="base">
                                        <p:cTn id="35"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6" fill="hold" nodeType="clickPar">
                      <p:stCondLst>
                        <p:cond delay="indefinite"/>
                      </p:stCondLst>
                      <p:childTnLst>
                        <p:par>
                          <p:cTn id="37" fill="hold" nodeType="afterGroup">
                            <p:stCondLst>
                              <p:cond delay="0"/>
                            </p:stCondLst>
                            <p:childTnLst>
                              <p:par>
                                <p:cTn id="38" presetID="8" presetClass="entr" presetSubtype="16" fill="hold" nodeType="clickEffect">
                                  <p:stCondLst>
                                    <p:cond delay="0"/>
                                  </p:stCondLst>
                                  <p:childTnLst>
                                    <p:set>
                                      <p:cBhvr>
                                        <p:cTn id="39" dur="500" fill="hold">
                                          <p:stCondLst>
                                            <p:cond delay="0"/>
                                          </p:stCondLst>
                                        </p:cTn>
                                        <p:tgtEl>
                                          <p:spTgt spid="20"/>
                                        </p:tgtEl>
                                        <p:attrNameLst>
                                          <p:attrName>style.visibility</p:attrName>
                                        </p:attrNameLst>
                                      </p:cBhvr>
                                      <p:to>
                                        <p:strVal val="visible"/>
                                      </p:to>
                                    </p:set>
                                    <p:animEffect transition="in" filter="diamond(in)">
                                      <p:cBhvr>
                                        <p:cTn id="40" dur="500"/>
                                        <p:tgtEl>
                                          <p:spTgt spid="20"/>
                                        </p:tgtEl>
                                      </p:cBhvr>
                                    </p:animEffect>
                                  </p:childTnLst>
                                </p:cTn>
                              </p:par>
                            </p:childTnLst>
                          </p:cTn>
                        </p:par>
                      </p:childTnLst>
                    </p:cTn>
                  </p:par>
                  <p:par>
                    <p:cTn id="41" fill="hold" nodeType="clickPar">
                      <p:stCondLst>
                        <p:cond delay="indefinite"/>
                      </p:stCondLst>
                      <p:childTnLst>
                        <p:par>
                          <p:cTn id="42" fill="hold" nodeType="afterGroup">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anim calcmode="lin" valueType="num">
                                      <p:cBhvr additive="base">
                                        <p:cTn id="45" dur="500" fill="hold"/>
                                        <p:tgtEl>
                                          <p:spTgt spid="21"/>
                                        </p:tgtEl>
                                        <p:attrNameLst>
                                          <p:attrName>ppt_x</p:attrName>
                                        </p:attrNameLst>
                                      </p:cBhvr>
                                      <p:tavLst>
                                        <p:tav tm="0">
                                          <p:val>
                                            <p:strVal val="#ppt_x"/>
                                          </p:val>
                                        </p:tav>
                                        <p:tav tm="100000">
                                          <p:val>
                                            <p:strVal val="#ppt_x"/>
                                          </p:val>
                                        </p:tav>
                                      </p:tavLst>
                                    </p:anim>
                                    <p:anim calcmode="lin" valueType="num">
                                      <p:cBhvr additive="base">
                                        <p:cTn id="4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47" fill="hold" nodeType="clickPar">
                      <p:stCondLst>
                        <p:cond delay="indefinite"/>
                      </p:stCondLst>
                      <p:childTnLst>
                        <p:par>
                          <p:cTn id="48" fill="hold" nodeType="afterGroup">
                            <p:stCondLst>
                              <p:cond delay="0"/>
                            </p:stCondLst>
                            <p:childTnLst>
                              <p:par>
                                <p:cTn id="49" presetID="8" presetClass="entr" presetSubtype="16" fill="hold" nodeType="clickEffect">
                                  <p:stCondLst>
                                    <p:cond delay="0"/>
                                  </p:stCondLst>
                                  <p:childTnLst>
                                    <p:set>
                                      <p:cBhvr>
                                        <p:cTn id="50" dur="500" fill="hold">
                                          <p:stCondLst>
                                            <p:cond delay="0"/>
                                          </p:stCondLst>
                                        </p:cTn>
                                        <p:tgtEl>
                                          <p:spTgt spid="14"/>
                                        </p:tgtEl>
                                        <p:attrNameLst>
                                          <p:attrName>style.visibility</p:attrName>
                                        </p:attrNameLst>
                                      </p:cBhvr>
                                      <p:to>
                                        <p:strVal val="visible"/>
                                      </p:to>
                                    </p:set>
                                    <p:animEffect transition="in" filter="diamond(in)">
                                      <p:cBhvr>
                                        <p:cTn id="51" dur="500"/>
                                        <p:tgtEl>
                                          <p:spTgt spid="14"/>
                                        </p:tgtEl>
                                      </p:cBhvr>
                                    </p:animEffect>
                                  </p:childTnLst>
                                </p:cTn>
                              </p:par>
                            </p:childTnLst>
                          </p:cTn>
                        </p:par>
                      </p:childTnLst>
                    </p:cTn>
                  </p:par>
                  <p:par>
                    <p:cTn id="52" fill="hold" nodeType="clickPar">
                      <p:stCondLst>
                        <p:cond delay="indefinite"/>
                      </p:stCondLst>
                      <p:childTnLst>
                        <p:par>
                          <p:cTn id="53" fill="hold" nodeType="afterGroup">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16"/>
                                        </p:tgtEl>
                                        <p:attrNameLst>
                                          <p:attrName>style.visibility</p:attrName>
                                        </p:attrNameLst>
                                      </p:cBhvr>
                                      <p:to>
                                        <p:strVal val="visible"/>
                                      </p:to>
                                    </p:set>
                                    <p:anim calcmode="lin" valueType="num">
                                      <p:cBhvr additive="base">
                                        <p:cTn id="56" dur="500" fill="hold"/>
                                        <p:tgtEl>
                                          <p:spTgt spid="16"/>
                                        </p:tgtEl>
                                        <p:attrNameLst>
                                          <p:attrName>ppt_x</p:attrName>
                                        </p:attrNameLst>
                                      </p:cBhvr>
                                      <p:tavLst>
                                        <p:tav tm="0">
                                          <p:val>
                                            <p:strVal val="#ppt_x"/>
                                          </p:val>
                                        </p:tav>
                                        <p:tav tm="100000">
                                          <p:val>
                                            <p:strVal val="#ppt_x"/>
                                          </p:val>
                                        </p:tav>
                                      </p:tavLst>
                                    </p:anim>
                                    <p:anim calcmode="lin" valueType="num">
                                      <p:cBhvr additive="base">
                                        <p:cTn id="5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6" grpId="0" animBg="1"/>
      <p:bldP spid="18" grpId="0" animBg="1"/>
      <p:bldP spid="19" grpId="0" animBg="1"/>
      <p:bldP spid="2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tretch>
            <a:fillRect/>
          </a:stretch>
        </a:blipFill>
        <a:effectLst/>
      </p:bgPr>
    </p:bg>
    <p:spTree>
      <p:nvGrpSpPr>
        <p:cNvPr id="1" name=""/>
        <p:cNvGrpSpPr/>
        <p:nvPr/>
      </p:nvGrpSpPr>
      <p:grpSpPr>
        <a:xfrm>
          <a:off x="0" y="0"/>
          <a:ext cx="0" cy="0"/>
          <a:chOff x="0" y="0"/>
          <a:chExt cx="0" cy="0"/>
        </a:xfrm>
      </p:grpSpPr>
      <p:grpSp>
        <p:nvGrpSpPr>
          <p:cNvPr id="15" name="组合 14"/>
          <p:cNvGrpSpPr/>
          <p:nvPr/>
        </p:nvGrpSpPr>
        <p:grpSpPr>
          <a:xfrm>
            <a:off x="152400" y="132080"/>
            <a:ext cx="11901170" cy="6577330"/>
            <a:chOff x="240" y="208"/>
            <a:chExt cx="18742" cy="10358"/>
          </a:xfrm>
        </p:grpSpPr>
        <p:sp>
          <p:nvSpPr>
            <p:cNvPr id="8" name="矩形 7"/>
            <p:cNvSpPr/>
            <p:nvPr/>
          </p:nvSpPr>
          <p:spPr>
            <a:xfrm>
              <a:off x="240" y="208"/>
              <a:ext cx="18742" cy="10358"/>
            </a:xfrm>
            <a:prstGeom prst="rect">
              <a:avLst/>
            </a:prstGeom>
            <a:noFill/>
            <a:ln w="12700"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半闭框 1"/>
            <p:cNvSpPr/>
            <p:nvPr/>
          </p:nvSpPr>
          <p:spPr>
            <a:xfrm>
              <a:off x="656"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 name="半闭框 2"/>
            <p:cNvSpPr/>
            <p:nvPr/>
          </p:nvSpPr>
          <p:spPr>
            <a:xfrm rot="5400000">
              <a:off x="16747" y="64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 name="半闭框 3"/>
            <p:cNvSpPr/>
            <p:nvPr/>
          </p:nvSpPr>
          <p:spPr>
            <a:xfrm rot="10800000">
              <a:off x="16747"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半闭框 4"/>
            <p:cNvSpPr/>
            <p:nvPr/>
          </p:nvSpPr>
          <p:spPr>
            <a:xfrm rot="16200000">
              <a:off x="656" y="8401"/>
              <a:ext cx="1783" cy="1783"/>
            </a:xfrm>
            <a:prstGeom prst="halfFrame">
              <a:avLst>
                <a:gd name="adj1" fmla="val 9029"/>
                <a:gd name="adj2" fmla="val 8356"/>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7" name="矩形 6"/>
          <p:cNvSpPr/>
          <p:nvPr/>
        </p:nvSpPr>
        <p:spPr>
          <a:xfrm>
            <a:off x="0" y="549275"/>
            <a:ext cx="584200" cy="645160"/>
          </a:xfrm>
          <a:prstGeom prst="rect">
            <a:avLst/>
          </a:prstGeom>
          <a:solidFill>
            <a:srgbClr val="AECD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a:xfrm flipV="1">
            <a:off x="744471" y="1191895"/>
            <a:ext cx="2313394" cy="2540"/>
          </a:xfrm>
          <a:prstGeom prst="line">
            <a:avLst/>
          </a:prstGeom>
          <a:ln w="158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584189" y="549275"/>
            <a:ext cx="3508002" cy="645160"/>
          </a:xfrm>
          <a:prstGeom prst="rect">
            <a:avLst/>
          </a:prstGeom>
          <a:noFill/>
        </p:spPr>
        <p:txBody>
          <a:bodyPr wrap="square" rtlCol="0">
            <a:spAutoFit/>
          </a:bodyPr>
          <a:lstStyle>
            <a:defPPr>
              <a:defRPr lang="zh-CN"/>
            </a:defPPr>
            <a:lvl1pPr algn="dist">
              <a:defRPr sz="3600">
                <a:solidFill>
                  <a:srgbClr val="F8E095"/>
                </a:solidFill>
                <a:latin typeface="思源宋体" panose="02020700000000000000" pitchFamily="18" charset="-122"/>
                <a:ea typeface="思源宋体" panose="02020700000000000000" pitchFamily="18" charset="-122"/>
              </a:defRPr>
            </a:lvl1pPr>
          </a:lstStyle>
          <a:p>
            <a:pPr algn="l"/>
            <a:r>
              <a:rPr lang="en-US" altLang="zh-CN" b="1">
                <a:solidFill>
                  <a:schemeClr val="tx1">
                    <a:lumMod val="85000"/>
                    <a:lumOff val="15000"/>
                  </a:schemeClr>
                </a:solidFill>
                <a:uFillTx/>
                <a:latin typeface="+mn-ea"/>
                <a:ea typeface="+mn-ea"/>
                <a:cs typeface="+mn-lt"/>
                <a:sym typeface="+mn-ea"/>
              </a:rPr>
              <a:t> </a:t>
            </a:r>
            <a:r>
              <a:rPr lang="zh-CN" altLang="en-US" b="1">
                <a:solidFill>
                  <a:schemeClr val="tx1">
                    <a:lumMod val="85000"/>
                    <a:lumOff val="15000"/>
                  </a:schemeClr>
                </a:solidFill>
                <a:uFillTx/>
                <a:latin typeface="+mn-ea"/>
                <a:ea typeface="+mn-ea"/>
                <a:cs typeface="+mn-lt"/>
                <a:sym typeface="+mn-ea"/>
              </a:rPr>
              <a:t>简报</a:t>
            </a:r>
            <a:r>
              <a:rPr lang="en-US" altLang="zh-CN" b="1">
                <a:solidFill>
                  <a:schemeClr val="tx1">
                    <a:lumMod val="85000"/>
                    <a:lumOff val="15000"/>
                  </a:schemeClr>
                </a:solidFill>
                <a:uFillTx/>
                <a:latin typeface="+mn-ea"/>
                <a:ea typeface="+mn-ea"/>
                <a:cs typeface="+mn-lt"/>
                <a:sym typeface="+mn-ea"/>
              </a:rPr>
              <a:t>-</a:t>
            </a:r>
            <a:r>
              <a:rPr lang="zh-CN" altLang="en-US" b="1">
                <a:solidFill>
                  <a:schemeClr val="tx1">
                    <a:lumMod val="85000"/>
                    <a:lumOff val="15000"/>
                  </a:schemeClr>
                </a:solidFill>
                <a:uFillTx/>
                <a:latin typeface="+mn-ea"/>
                <a:ea typeface="+mn-ea"/>
                <a:cs typeface="+mn-lt"/>
                <a:sym typeface="+mn-ea"/>
              </a:rPr>
              <a:t>正文</a:t>
            </a:r>
          </a:p>
        </p:txBody>
      </p:sp>
      <p:cxnSp>
        <p:nvCxnSpPr>
          <p:cNvPr id="11" name="直接连接符 10"/>
          <p:cNvCxnSpPr/>
          <p:nvPr/>
        </p:nvCxnSpPr>
        <p:spPr>
          <a:xfrm flipV="1">
            <a:off x="744471" y="1191895"/>
            <a:ext cx="2313394" cy="2540"/>
          </a:xfrm>
          <a:prstGeom prst="line">
            <a:avLst/>
          </a:prstGeom>
          <a:ln w="158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0490" name="矩形 20489"/>
          <p:cNvSpPr/>
          <p:nvPr/>
        </p:nvSpPr>
        <p:spPr>
          <a:xfrm>
            <a:off x="1409700" y="1254760"/>
            <a:ext cx="9156700" cy="3895090"/>
          </a:xfrm>
          <a:prstGeom prst="rect">
            <a:avLst/>
          </a:prstGeom>
          <a:solidFill>
            <a:schemeClr val="bg1">
              <a:alpha val="80000"/>
            </a:schemeClr>
          </a:solidFill>
          <a:ln w="9525">
            <a:noFill/>
          </a:ln>
        </p:spPr>
        <p:txBody>
          <a:bodyPr/>
          <a:lstStyle/>
          <a:p>
            <a:pPr fontAlgn="base"/>
            <a:r>
              <a:rPr lang="zh-CN" altLang="en-US" sz="2000" strike="noStrike" noProof="1">
                <a:effectLst>
                  <a:outerShdw blurRad="38100" dist="38100" dir="2700000">
                    <a:srgbClr val="C0C0C0"/>
                  </a:outerShdw>
                </a:effectLst>
                <a:latin typeface="Arial" panose="020B0604020202020204" pitchFamily="34" charset="0"/>
                <a:ea typeface="宋体" panose="02010600030101010101" pitchFamily="2" charset="-122"/>
                <a:cs typeface="+mn-cs"/>
              </a:rPr>
              <a:t>内部资料  注意保存</a:t>
            </a:r>
            <a:endParaRPr lang="zh-CN" altLang="en-US" sz="2000" b="1" strike="noStrike" noProof="1">
              <a:effectLst>
                <a:outerShdw blurRad="38100" dist="38100" dir="2700000">
                  <a:srgbClr val="C0C0C0"/>
                </a:outerShdw>
              </a:effectLst>
              <a:latin typeface="Arial" panose="020B0604020202020204" pitchFamily="34" charset="0"/>
            </a:endParaRPr>
          </a:p>
          <a:p>
            <a:pPr algn="ctr" fontAlgn="base"/>
            <a:r>
              <a:rPr lang="zh-CN" altLang="en-US" sz="2000" b="1" strike="noStrike" noProof="1">
                <a:solidFill>
                  <a:srgbClr val="FF0000"/>
                </a:solidFill>
                <a:effectLst>
                  <a:outerShdw blurRad="38100" dist="38100" dir="2700000">
                    <a:srgbClr val="C0C0C0"/>
                  </a:outerShdw>
                </a:effectLst>
                <a:latin typeface="Arial" panose="020B0604020202020204" pitchFamily="34" charset="0"/>
                <a:ea typeface="宋体" panose="02010600030101010101" pitchFamily="2" charset="-122"/>
                <a:cs typeface="+mn-cs"/>
              </a:rPr>
              <a:t>郎溪中等专业学校工作简报</a:t>
            </a:r>
            <a:endParaRPr lang="zh-CN" altLang="en-US" sz="2000" strike="noStrike" noProof="1">
              <a:solidFill>
                <a:srgbClr val="FF0000"/>
              </a:solidFill>
              <a:effectLst>
                <a:outerShdw blurRad="38100" dist="38100" dir="2700000">
                  <a:srgbClr val="C0C0C0"/>
                </a:outerShdw>
              </a:effectLst>
              <a:latin typeface="Arial" panose="020B0604020202020204" pitchFamily="34" charset="0"/>
            </a:endParaRPr>
          </a:p>
          <a:p>
            <a:pPr algn="ctr" fontAlgn="base"/>
            <a:r>
              <a:rPr lang="en-US" altLang="zh-CN" sz="2000" strike="noStrike" noProof="1">
                <a:effectLst>
                  <a:outerShdw blurRad="38100" dist="38100" dir="2700000">
                    <a:srgbClr val="C0C0C0"/>
                  </a:outerShdw>
                </a:effectLst>
                <a:latin typeface="Arial" panose="020B0604020202020204" pitchFamily="34" charset="0"/>
                <a:ea typeface="宋体" panose="02010600030101010101" pitchFamily="2" charset="-122"/>
                <a:cs typeface="+mn-cs"/>
              </a:rPr>
              <a:t>(</a:t>
            </a:r>
            <a:r>
              <a:rPr lang="zh-CN" altLang="en-US" sz="2000" strike="noStrike" noProof="1">
                <a:effectLst>
                  <a:outerShdw blurRad="38100" dist="38100" dir="2700000">
                    <a:srgbClr val="C0C0C0"/>
                  </a:outerShdw>
                </a:effectLst>
                <a:latin typeface="Arial" panose="020B0604020202020204" pitchFamily="34" charset="0"/>
                <a:ea typeface="宋体" panose="02010600030101010101" pitchFamily="2" charset="-122"/>
                <a:cs typeface="+mn-cs"/>
              </a:rPr>
              <a:t>第</a:t>
            </a:r>
            <a:r>
              <a:rPr lang="en-US" altLang="zh-CN" sz="2000" strike="noStrike" noProof="1">
                <a:effectLst>
                  <a:outerShdw blurRad="38100" dist="38100" dir="2700000">
                    <a:srgbClr val="C0C0C0"/>
                  </a:outerShdw>
                </a:effectLst>
                <a:latin typeface="Arial" panose="020B0604020202020204" pitchFamily="34" charset="0"/>
                <a:ea typeface="宋体" panose="02010600030101010101" pitchFamily="2" charset="-122"/>
                <a:cs typeface="+mn-cs"/>
              </a:rPr>
              <a:t>1</a:t>
            </a:r>
            <a:r>
              <a:rPr lang="zh-CN" altLang="en-US" sz="2000" strike="noStrike" noProof="1">
                <a:effectLst>
                  <a:outerShdw blurRad="38100" dist="38100" dir="2700000">
                    <a:srgbClr val="C0C0C0"/>
                  </a:outerShdw>
                </a:effectLst>
                <a:latin typeface="Arial" panose="020B0604020202020204" pitchFamily="34" charset="0"/>
                <a:ea typeface="宋体" panose="02010600030101010101" pitchFamily="2" charset="-122"/>
                <a:cs typeface="+mn-cs"/>
              </a:rPr>
              <a:t>期</a:t>
            </a:r>
            <a:r>
              <a:rPr lang="en-US" altLang="zh-CN" sz="2000" strike="noStrike" noProof="1">
                <a:effectLst>
                  <a:outerShdw blurRad="38100" dist="38100" dir="2700000">
                    <a:srgbClr val="C0C0C0"/>
                  </a:outerShdw>
                </a:effectLst>
                <a:latin typeface="Arial" panose="020B0604020202020204" pitchFamily="34" charset="0"/>
                <a:ea typeface="宋体" panose="02010600030101010101" pitchFamily="2" charset="-122"/>
                <a:cs typeface="+mn-cs"/>
              </a:rPr>
              <a:t>)</a:t>
            </a:r>
            <a:endParaRPr lang="en-US" altLang="zh-CN" sz="2000" strike="noStrike" noProof="1">
              <a:effectLst>
                <a:outerShdw blurRad="38100" dist="38100" dir="2700000">
                  <a:srgbClr val="C0C0C0"/>
                </a:outerShdw>
              </a:effectLst>
              <a:latin typeface="Arial" panose="020B0604020202020204" pitchFamily="34" charset="0"/>
            </a:endParaRPr>
          </a:p>
          <a:p>
            <a:pPr fontAlgn="base">
              <a:lnSpc>
                <a:spcPct val="70000"/>
              </a:lnSpc>
            </a:pPr>
            <a:r>
              <a:rPr lang="zh-CN" altLang="en-US" sz="2000" strike="noStrike" noProof="1">
                <a:effectLst>
                  <a:outerShdw blurRad="38100" dist="38100" dir="2700000">
                    <a:srgbClr val="C0C0C0"/>
                  </a:outerShdw>
                </a:effectLst>
                <a:latin typeface="Arial" panose="020B0604020202020204" pitchFamily="34" charset="0"/>
                <a:ea typeface="宋体" panose="02010600030101010101" pitchFamily="2" charset="-122"/>
                <a:cs typeface="+mn-cs"/>
              </a:rPr>
              <a:t>就业指导办公室  编                                                                    </a:t>
            </a:r>
            <a:r>
              <a:rPr lang="en-US" altLang="zh-CN" sz="2000" strike="noStrike" noProof="1">
                <a:effectLst>
                  <a:outerShdw blurRad="38100" dist="38100" dir="2700000">
                    <a:srgbClr val="C0C0C0"/>
                  </a:outerShdw>
                </a:effectLst>
                <a:latin typeface="Arial" panose="020B0604020202020204" pitchFamily="34" charset="0"/>
                <a:ea typeface="宋体" panose="02010600030101010101" pitchFamily="2" charset="-122"/>
                <a:cs typeface="+mn-cs"/>
              </a:rPr>
              <a:t>20</a:t>
            </a:r>
            <a:r>
              <a:rPr lang="zh-CN" altLang="en-US" sz="2000" strike="noStrike" noProof="1">
                <a:effectLst>
                  <a:outerShdw blurRad="38100" dist="38100" dir="2700000">
                    <a:srgbClr val="C0C0C0"/>
                  </a:outerShdw>
                </a:effectLst>
                <a:latin typeface="Arial" panose="020B0604020202020204" pitchFamily="34" charset="0"/>
                <a:ea typeface="宋体" panose="02010600030101010101" pitchFamily="2" charset="-122"/>
                <a:cs typeface="+mn-cs"/>
              </a:rPr>
              <a:t>××年</a:t>
            </a:r>
            <a:r>
              <a:rPr lang="en-US" altLang="zh-CN" sz="2000" noProof="1">
                <a:effectLst>
                  <a:outerShdw blurRad="38100" dist="38100" dir="2700000">
                    <a:srgbClr val="C0C0C0"/>
                  </a:outerShdw>
                </a:effectLst>
                <a:latin typeface="Arial" panose="020B0604020202020204" pitchFamily="34" charset="0"/>
                <a:ea typeface="宋体" panose="02010600030101010101" pitchFamily="2" charset="-122"/>
              </a:rPr>
              <a:t>6</a:t>
            </a:r>
            <a:r>
              <a:rPr lang="zh-CN" altLang="en-US" sz="2000" strike="noStrike" noProof="1">
                <a:effectLst>
                  <a:outerShdw blurRad="38100" dist="38100" dir="2700000">
                    <a:srgbClr val="C0C0C0"/>
                  </a:outerShdw>
                </a:effectLst>
                <a:latin typeface="Arial" panose="020B0604020202020204" pitchFamily="34" charset="0"/>
                <a:ea typeface="宋体" panose="02010600030101010101" pitchFamily="2" charset="-122"/>
                <a:cs typeface="+mn-cs"/>
              </a:rPr>
              <a:t>月</a:t>
            </a:r>
            <a:r>
              <a:rPr lang="en-US" altLang="zh-CN" sz="2000" strike="noStrike" noProof="1">
                <a:effectLst>
                  <a:outerShdw blurRad="38100" dist="38100" dir="2700000">
                    <a:srgbClr val="C0C0C0"/>
                  </a:outerShdw>
                </a:effectLst>
                <a:latin typeface="Arial" panose="020B0604020202020204" pitchFamily="34" charset="0"/>
                <a:ea typeface="宋体" panose="02010600030101010101" pitchFamily="2" charset="-122"/>
                <a:cs typeface="+mn-cs"/>
              </a:rPr>
              <a:t>15</a:t>
            </a:r>
            <a:r>
              <a:rPr lang="zh-CN" altLang="en-US" sz="2000" strike="noStrike" noProof="1">
                <a:effectLst>
                  <a:outerShdw blurRad="38100" dist="38100" dir="2700000">
                    <a:srgbClr val="C0C0C0"/>
                  </a:outerShdw>
                </a:effectLst>
                <a:latin typeface="Arial" panose="020B0604020202020204" pitchFamily="34" charset="0"/>
                <a:ea typeface="宋体" panose="02010600030101010101" pitchFamily="2" charset="-122"/>
                <a:cs typeface="+mn-cs"/>
              </a:rPr>
              <a:t>日</a:t>
            </a:r>
            <a:endParaRPr lang="zh-CN" altLang="en-US" sz="2000" strike="noStrike" noProof="1">
              <a:effectLst>
                <a:outerShdw blurRad="38100" dist="38100" dir="2700000">
                  <a:srgbClr val="C0C0C0"/>
                </a:outerShdw>
              </a:effectLst>
              <a:latin typeface="Arial" panose="020B0604020202020204" pitchFamily="34" charset="0"/>
            </a:endParaRPr>
          </a:p>
          <a:p>
            <a:pPr fontAlgn="base">
              <a:lnSpc>
                <a:spcPct val="70000"/>
              </a:lnSpc>
            </a:pPr>
            <a:r>
              <a:rPr lang="en-US" altLang="zh-CN" sz="2000" strike="noStrike" noProof="1">
                <a:solidFill>
                  <a:srgbClr val="FF0000"/>
                </a:solidFill>
                <a:effectLst>
                  <a:outerShdw blurRad="38100" dist="38100" dir="2700000">
                    <a:srgbClr val="C0C0C0"/>
                  </a:outerShdw>
                </a:effectLst>
                <a:latin typeface="Arial" panose="020B0604020202020204" pitchFamily="34" charset="0"/>
                <a:ea typeface="宋体" panose="02010600030101010101" pitchFamily="2" charset="-122"/>
                <a:cs typeface="+mn-cs"/>
              </a:rPr>
              <a:t>_______________________________________________________________</a:t>
            </a:r>
            <a:endParaRPr lang="en-US" altLang="zh-CN" sz="2000" strike="noStrike" noProof="1">
              <a:solidFill>
                <a:srgbClr val="FF0000"/>
              </a:solidFill>
              <a:effectLst>
                <a:outerShdw blurRad="38100" dist="38100" dir="2700000">
                  <a:srgbClr val="C0C0C0"/>
                </a:outerShdw>
              </a:effectLst>
              <a:latin typeface="Arial" panose="020B0604020202020204" pitchFamily="34" charset="0"/>
            </a:endParaRPr>
          </a:p>
          <a:p>
            <a:pPr algn="ctr" fontAlgn="base"/>
            <a:r>
              <a:rPr lang="zh-CN" altLang="en-US" sz="1400" b="1" strike="noStrike" noProof="1">
                <a:latin typeface="宋体" panose="02010600030101010101" pitchFamily="2" charset="-122"/>
                <a:ea typeface="宋体" panose="02010600030101010101" pitchFamily="2" charset="-122"/>
                <a:cs typeface="+mn-cs"/>
              </a:rPr>
              <a:t>郎溪中等专业学校就业指导进宿舍 </a:t>
            </a:r>
            <a:endParaRPr lang="zh-CN" altLang="en-US" sz="1400" b="1" strike="noStrike" noProof="1">
              <a:latin typeface="宋体" panose="02010600030101010101" pitchFamily="2" charset="-122"/>
            </a:endParaRPr>
          </a:p>
          <a:p>
            <a:pPr fontAlgn="base"/>
            <a:r>
              <a:rPr lang="zh-CN" altLang="en-US" sz="1400" b="1" strike="noStrike" noProof="1">
                <a:latin typeface="宋体" panose="02010600030101010101" pitchFamily="2" charset="-122"/>
                <a:ea typeface="宋体" panose="02010600030101010101" pitchFamily="2" charset="-122"/>
                <a:cs typeface="+mn-cs"/>
              </a:rPr>
              <a:t>    为切实做好毕业生就业指导工作，增加就业工作的覆盖面，</a:t>
            </a:r>
            <a:r>
              <a:rPr lang="zh-CN" altLang="en-US" sz="1400" b="1" strike="noStrike" noProof="1">
                <a:effectLst>
                  <a:outerShdw blurRad="38100" dist="38100" dir="2700000">
                    <a:srgbClr val="C0C0C0"/>
                  </a:outerShdw>
                </a:effectLst>
                <a:latin typeface="Arial" panose="020B0604020202020204" pitchFamily="34" charset="0"/>
                <a:ea typeface="宋体" panose="02010600030101010101" pitchFamily="2" charset="-122"/>
                <a:cs typeface="+mn-cs"/>
              </a:rPr>
              <a:t>郎溪中等专业学校</a:t>
            </a:r>
            <a:r>
              <a:rPr lang="zh-CN" altLang="en-US" sz="1400" b="1" strike="noStrike" noProof="1">
                <a:latin typeface="宋体" panose="02010600030101010101" pitchFamily="2" charset="-122"/>
                <a:ea typeface="宋体" panose="02010600030101010101" pitchFamily="2" charset="-122"/>
                <a:cs typeface="+mn-cs"/>
              </a:rPr>
              <a:t>根据就业工作中遇到的新情况，通过在学生宿舍开设就业指导室和就业资料阅览室，把就业指导工作延伸到学生宿舍。</a:t>
            </a:r>
            <a:endParaRPr lang="zh-CN" altLang="en-US" sz="1400" b="1" strike="noStrike" noProof="1">
              <a:latin typeface="宋体" panose="02010600030101010101" pitchFamily="2" charset="-122"/>
            </a:endParaRPr>
          </a:p>
          <a:p>
            <a:pPr fontAlgn="base"/>
            <a:r>
              <a:rPr lang="zh-CN" altLang="en-US" sz="1400" b="1" strike="noStrike" noProof="1">
                <a:latin typeface="宋体" panose="02010600030101010101" pitchFamily="2" charset="-122"/>
                <a:ea typeface="宋体" panose="02010600030101010101" pitchFamily="2" charset="-122"/>
                <a:cs typeface="+mn-cs"/>
              </a:rPr>
              <a:t>    本学期学校在学生公寓设立三年级学生活动室，安排各系毕业班辅导员每天下午</a:t>
            </a:r>
            <a:r>
              <a:rPr lang="en-US" altLang="zh-CN" sz="1400" b="1" strike="noStrike" noProof="1">
                <a:latin typeface="宋体" panose="02010600030101010101" pitchFamily="2" charset="-122"/>
                <a:ea typeface="宋体" panose="02010600030101010101" pitchFamily="2" charset="-122"/>
                <a:cs typeface="+mn-cs"/>
              </a:rPr>
              <a:t>14</a:t>
            </a:r>
            <a:r>
              <a:rPr lang="zh-CN" altLang="en-US" sz="1400" b="1" strike="noStrike" noProof="1">
                <a:latin typeface="宋体" panose="02010600030101010101" pitchFamily="2" charset="-122"/>
                <a:ea typeface="宋体" panose="02010600030101010101" pitchFamily="2" charset="-122"/>
                <a:cs typeface="+mn-cs"/>
              </a:rPr>
              <a:t>时到</a:t>
            </a:r>
            <a:r>
              <a:rPr lang="en-US" altLang="zh-CN" sz="1400" b="1" strike="noStrike" noProof="1">
                <a:latin typeface="宋体" panose="02010600030101010101" pitchFamily="2" charset="-122"/>
                <a:ea typeface="宋体" panose="02010600030101010101" pitchFamily="2" charset="-122"/>
                <a:cs typeface="+mn-cs"/>
              </a:rPr>
              <a:t>18</a:t>
            </a:r>
            <a:r>
              <a:rPr lang="zh-CN" altLang="en-US" sz="1400" b="1" strike="noStrike" noProof="1">
                <a:latin typeface="宋体" panose="02010600030101010101" pitchFamily="2" charset="-122"/>
                <a:ea typeface="宋体" panose="02010600030101010101" pitchFamily="2" charset="-122"/>
                <a:cs typeface="+mn-cs"/>
              </a:rPr>
              <a:t>时、晚上</a:t>
            </a:r>
            <a:r>
              <a:rPr lang="en-US" altLang="zh-CN" sz="1400" b="1" strike="noStrike" noProof="1">
                <a:latin typeface="宋体" panose="02010600030101010101" pitchFamily="2" charset="-122"/>
                <a:ea typeface="宋体" panose="02010600030101010101" pitchFamily="2" charset="-122"/>
                <a:cs typeface="+mn-cs"/>
              </a:rPr>
              <a:t>19</a:t>
            </a:r>
            <a:r>
              <a:rPr lang="zh-CN" altLang="en-US" sz="1400" b="1" strike="noStrike" noProof="1">
                <a:latin typeface="宋体" panose="02010600030101010101" pitchFamily="2" charset="-122"/>
                <a:ea typeface="宋体" panose="02010600030101010101" pitchFamily="2" charset="-122"/>
                <a:cs typeface="+mn-cs"/>
              </a:rPr>
              <a:t>时到</a:t>
            </a:r>
            <a:r>
              <a:rPr lang="en-US" altLang="zh-CN" sz="1400" b="1" strike="noStrike" noProof="1">
                <a:latin typeface="宋体" panose="02010600030101010101" pitchFamily="2" charset="-122"/>
                <a:ea typeface="宋体" panose="02010600030101010101" pitchFamily="2" charset="-122"/>
                <a:cs typeface="+mn-cs"/>
              </a:rPr>
              <a:t>23</a:t>
            </a:r>
            <a:r>
              <a:rPr lang="zh-CN" altLang="en-US" sz="1400" b="1" strike="noStrike" noProof="1">
                <a:latin typeface="宋体" panose="02010600030101010101" pitchFamily="2" charset="-122"/>
                <a:ea typeface="宋体" panose="02010600030101010101" pitchFamily="2" charset="-122"/>
                <a:cs typeface="+mn-cs"/>
              </a:rPr>
              <a:t>时轮流值班，有时还持续到凌晨，随时解决学生有关就业方面的疑问。活动室内还设立了就业资料阅览室，并在学校图书馆开辟就业书刊专栏，提供就业指导书籍和各省市用人单位的介绍。近日，学校学生就业指导中心专门邀请专家在宿舍门口现场为几百名学生进行职业测评、职业规划、职业定位的“就业把脉”，并从就业政策、职业生涯、择业技巧、简历制作、行业及公司情况等五个方面解答学生们的咨询。</a:t>
            </a:r>
            <a:endParaRPr lang="zh-CN" altLang="en-US" sz="1400" b="1" strike="noStrike" noProof="1">
              <a:latin typeface="宋体" panose="02010600030101010101" pitchFamily="2" charset="-122"/>
            </a:endParaRPr>
          </a:p>
          <a:p>
            <a:pPr fontAlgn="base"/>
            <a:r>
              <a:rPr lang="zh-CN" altLang="en-US" sz="1400" b="1" strike="noStrike" noProof="1">
                <a:latin typeface="宋体" panose="02010600030101010101" pitchFamily="2" charset="-122"/>
                <a:ea typeface="宋体" panose="02010600030101010101" pitchFamily="2" charset="-122"/>
                <a:cs typeface="+mn-cs"/>
              </a:rPr>
              <a:t>    此外，学校日前还开展了就业服务周，就业指导中心定期免费向学生发放就业指导杂志，内容包括就业形势特刊、行业分析、名企访谈、就业政策、择业技巧、职场动态、就业信息等，深受广大学生的欢迎。</a:t>
            </a:r>
            <a:endParaRPr lang="zh-CN" altLang="en-US" sz="1400" b="1" strike="noStrike" noProof="1">
              <a:latin typeface="宋体" panose="02010600030101010101" pitchFamily="2" charset="-122"/>
            </a:endParaRPr>
          </a:p>
          <a:p>
            <a:pPr fontAlgn="base">
              <a:lnSpc>
                <a:spcPct val="105000"/>
              </a:lnSpc>
              <a:spcBef>
                <a:spcPct val="20000"/>
              </a:spcBef>
              <a:buClr>
                <a:schemeClr val="bg1"/>
              </a:buClr>
            </a:pPr>
            <a:r>
              <a:rPr lang="en-US" altLang="zh-CN" strike="noStrike" noProof="1">
                <a:latin typeface="Arial" panose="020B0604020202020204" pitchFamily="34" charset="0"/>
                <a:ea typeface="宋体" panose="02010600030101010101" pitchFamily="2" charset="-122"/>
                <a:cs typeface="+mn-cs"/>
              </a:rPr>
              <a:t>_____________________________________________________</a:t>
            </a:r>
            <a:r>
              <a:rPr lang="en-US" altLang="zh-CN" dirty="0">
                <a:latin typeface="Arial" panose="020B0604020202020204" pitchFamily="34" charset="0"/>
                <a:ea typeface="宋体" panose="02010600030101010101" pitchFamily="2" charset="-122"/>
                <a:sym typeface="+mn-ea"/>
              </a:rPr>
              <a:t>________</a:t>
            </a:r>
            <a:r>
              <a:rPr lang="en-US" altLang="zh-CN" strike="noStrike" noProof="1">
                <a:latin typeface="Arial" panose="020B0604020202020204" pitchFamily="34" charset="0"/>
                <a:ea typeface="宋体" panose="02010600030101010101" pitchFamily="2" charset="-122"/>
                <a:cs typeface="+mn-cs"/>
              </a:rPr>
              <a:t>___</a:t>
            </a:r>
            <a:r>
              <a:rPr lang="en-US" altLang="zh-CN" dirty="0">
                <a:latin typeface="Arial" panose="020B0604020202020204" pitchFamily="34" charset="0"/>
                <a:ea typeface="宋体" panose="02010600030101010101" pitchFamily="2" charset="-122"/>
                <a:sym typeface="+mn-ea"/>
              </a:rPr>
              <a:t>_____</a:t>
            </a:r>
            <a:r>
              <a:rPr lang="en-US" altLang="zh-CN" strike="noStrike" noProof="1">
                <a:latin typeface="Arial" panose="020B0604020202020204" pitchFamily="34" charset="0"/>
                <a:ea typeface="宋体" panose="02010600030101010101" pitchFamily="2" charset="-122"/>
                <a:cs typeface="+mn-cs"/>
              </a:rPr>
              <a:t>_</a:t>
            </a:r>
            <a:endParaRPr lang="en-US" altLang="zh-CN" strike="noStrike" noProof="1">
              <a:effectLst>
                <a:outerShdw blurRad="38100" dist="38100" dir="2700000">
                  <a:srgbClr val="C0C0C0"/>
                </a:outerShdw>
              </a:effectLst>
              <a:latin typeface="Arial" panose="020B0604020202020204" pitchFamily="34" charset="0"/>
            </a:endParaRPr>
          </a:p>
          <a:p>
            <a:pPr fontAlgn="base">
              <a:lnSpc>
                <a:spcPct val="105000"/>
              </a:lnSpc>
              <a:spcBef>
                <a:spcPct val="20000"/>
              </a:spcBef>
              <a:buClr>
                <a:schemeClr val="bg1"/>
              </a:buClr>
            </a:pPr>
            <a:r>
              <a:rPr lang="zh-CN" altLang="en-US" strike="noStrike" noProof="1">
                <a:effectLst>
                  <a:outerShdw blurRad="38100" dist="38100" dir="2700000">
                    <a:srgbClr val="C0C0C0"/>
                  </a:outerShdw>
                </a:effectLst>
                <a:latin typeface="Arial" panose="020B0604020202020204" pitchFamily="34" charset="0"/>
                <a:ea typeface="宋体" panose="02010600030101010101" pitchFamily="2" charset="-122"/>
                <a:cs typeface="+mn-cs"/>
              </a:rPr>
              <a:t>送：各处室</a:t>
            </a:r>
            <a:endParaRPr lang="zh-CN" altLang="en-US" strike="noStrike" noProof="1">
              <a:effectLst>
                <a:outerShdw blurRad="38100" dist="38100" dir="2700000">
                  <a:srgbClr val="C0C0C0"/>
                </a:outerShdw>
              </a:effectLst>
              <a:latin typeface="Arial" panose="020B0604020202020204" pitchFamily="34" charset="0"/>
            </a:endParaRPr>
          </a:p>
          <a:p>
            <a:pPr fontAlgn="base">
              <a:lnSpc>
                <a:spcPct val="80000"/>
              </a:lnSpc>
            </a:pPr>
            <a:r>
              <a:rPr lang="zh-CN" altLang="en-US" strike="noStrike" noProof="1">
                <a:effectLst>
                  <a:outerShdw blurRad="38100" dist="38100" dir="2700000">
                    <a:srgbClr val="C0C0C0"/>
                  </a:outerShdw>
                </a:effectLst>
                <a:latin typeface="Arial" panose="020B0604020202020204" pitchFamily="34" charset="0"/>
                <a:ea typeface="宋体" panose="02010600030101010101" pitchFamily="2" charset="-122"/>
                <a:cs typeface="+mn-cs"/>
              </a:rPr>
              <a:t>发：工商系，经贸系，电子系，机械系，计算机系，艺术系</a:t>
            </a:r>
            <a:r>
              <a:rPr lang="en-US" altLang="zh-CN" strike="noStrike" noProof="1">
                <a:effectLst>
                  <a:outerShdw blurRad="38100" dist="38100" dir="2700000">
                    <a:srgbClr val="C0C0C0"/>
                  </a:outerShdw>
                </a:effectLst>
                <a:latin typeface="Arial" panose="020B0604020202020204" pitchFamily="34" charset="0"/>
                <a:ea typeface="宋体" panose="02010600030101010101" pitchFamily="2" charset="-122"/>
                <a:cs typeface="+mn-cs"/>
              </a:rPr>
              <a:t>____________________________________________________</a:t>
            </a:r>
            <a:r>
              <a:rPr lang="en-US" altLang="zh-CN" dirty="0">
                <a:latin typeface="Arial" panose="020B0604020202020204" pitchFamily="34" charset="0"/>
                <a:ea typeface="宋体" panose="02010600030101010101" pitchFamily="2" charset="-122"/>
                <a:sym typeface="+mn-ea"/>
              </a:rPr>
              <a:t>__________</a:t>
            </a:r>
            <a:r>
              <a:rPr lang="en-US" altLang="zh-CN" strike="noStrike" noProof="1">
                <a:effectLst>
                  <a:outerShdw blurRad="38100" dist="38100" dir="2700000">
                    <a:srgbClr val="C0C0C0"/>
                  </a:outerShdw>
                </a:effectLst>
                <a:latin typeface="Arial" panose="020B0604020202020204" pitchFamily="34" charset="0"/>
                <a:ea typeface="宋体" panose="02010600030101010101" pitchFamily="2" charset="-122"/>
                <a:cs typeface="+mn-cs"/>
              </a:rPr>
              <a:t>________</a:t>
            </a:r>
            <a:endParaRPr lang="en-US" altLang="zh-CN" strike="noStrike" noProof="1">
              <a:effectLst>
                <a:outerShdw blurRad="38100" dist="38100" dir="2700000">
                  <a:srgbClr val="C0C0C0"/>
                </a:outerShdw>
              </a:effectLst>
              <a:latin typeface="Arial" panose="020B0604020202020204" pitchFamily="34" charset="0"/>
            </a:endParaRPr>
          </a:p>
          <a:p>
            <a:pPr fontAlgn="base"/>
            <a:r>
              <a:rPr lang="zh-CN" altLang="en-US" strike="noStrike" noProof="1">
                <a:effectLst>
                  <a:outerShdw blurRad="38100" dist="38100" dir="2700000">
                    <a:srgbClr val="C0C0C0"/>
                  </a:outerShdw>
                </a:effectLst>
                <a:latin typeface="Arial" panose="020B0604020202020204" pitchFamily="34" charset="0"/>
                <a:ea typeface="宋体" panose="02010600030101010101" pitchFamily="2" charset="-122"/>
                <a:cs typeface="+mn-cs"/>
              </a:rPr>
              <a:t>  </a:t>
            </a:r>
            <a:r>
              <a:rPr lang="en-US" altLang="zh-CN" dirty="0">
                <a:effectLst>
                  <a:outerShdw blurRad="38100" dist="38100" dir="2700000">
                    <a:srgbClr val="C0C0C0"/>
                  </a:outerShdw>
                </a:effectLst>
                <a:latin typeface="Arial" panose="020B0604020202020204" pitchFamily="34" charset="0"/>
                <a:ea typeface="宋体" panose="02010600030101010101" pitchFamily="2" charset="-122"/>
                <a:sym typeface="+mn-ea"/>
              </a:rPr>
              <a:t> </a:t>
            </a:r>
            <a:r>
              <a:rPr lang="zh-CN" altLang="en-US" dirty="0">
                <a:effectLst>
                  <a:outerShdw blurRad="38100" dist="38100" dir="2700000">
                    <a:srgbClr val="C0C0C0"/>
                  </a:outerShdw>
                </a:effectLst>
                <a:latin typeface="Arial" panose="020B0604020202020204" pitchFamily="34" charset="0"/>
                <a:ea typeface="宋体" panose="02010600030101010101" pitchFamily="2" charset="-122"/>
                <a:sym typeface="+mn-ea"/>
              </a:rPr>
              <a:t>打印：院办</a:t>
            </a:r>
            <a:r>
              <a:rPr lang="zh-CN" altLang="en-US" strike="noStrike" noProof="1">
                <a:effectLst>
                  <a:outerShdw blurRad="38100" dist="38100" dir="2700000">
                    <a:srgbClr val="C0C0C0"/>
                  </a:outerShdw>
                </a:effectLst>
                <a:latin typeface="Arial" panose="020B0604020202020204" pitchFamily="34" charset="0"/>
                <a:ea typeface="宋体" panose="02010600030101010101" pitchFamily="2" charset="-122"/>
                <a:cs typeface="+mn-cs"/>
              </a:rPr>
              <a:t>                          </a:t>
            </a:r>
            <a:r>
              <a:rPr lang="zh-CN" altLang="en-US" dirty="0">
                <a:effectLst>
                  <a:outerShdw blurRad="38100" dist="38100" dir="2700000">
                    <a:srgbClr val="C0C0C0"/>
                  </a:outerShdw>
                </a:effectLst>
                <a:latin typeface="Arial" panose="020B0604020202020204" pitchFamily="34" charset="0"/>
                <a:ea typeface="宋体" panose="02010600030101010101" pitchFamily="2" charset="-122"/>
                <a:sym typeface="+mn-ea"/>
              </a:rPr>
              <a:t> 校对：  某某某 </a:t>
            </a:r>
            <a:r>
              <a:rPr lang="zh-CN" altLang="en-US" strike="noStrike" noProof="1">
                <a:effectLst>
                  <a:outerShdw blurRad="38100" dist="38100" dir="2700000">
                    <a:srgbClr val="C0C0C0"/>
                  </a:outerShdw>
                </a:effectLst>
                <a:latin typeface="Arial" panose="020B0604020202020204" pitchFamily="34" charset="0"/>
                <a:ea typeface="宋体" panose="02010600030101010101" pitchFamily="2" charset="-122"/>
                <a:cs typeface="+mn-cs"/>
              </a:rPr>
              <a:t>                              印数：</a:t>
            </a:r>
            <a:r>
              <a:rPr lang="en-US" altLang="zh-CN" strike="noStrike" noProof="1">
                <a:effectLst>
                  <a:outerShdw blurRad="38100" dist="38100" dir="2700000">
                    <a:srgbClr val="C0C0C0"/>
                  </a:outerShdw>
                </a:effectLst>
                <a:latin typeface="Arial" panose="020B0604020202020204" pitchFamily="34" charset="0"/>
                <a:ea typeface="宋体" panose="02010600030101010101" pitchFamily="2" charset="-122"/>
                <a:cs typeface="+mn-cs"/>
              </a:rPr>
              <a:t>(20</a:t>
            </a:r>
            <a:r>
              <a:rPr lang="zh-CN" altLang="en-US" strike="noStrike" noProof="1">
                <a:effectLst>
                  <a:outerShdw blurRad="38100" dist="38100" dir="2700000">
                    <a:srgbClr val="C0C0C0"/>
                  </a:outerShdw>
                </a:effectLst>
                <a:latin typeface="Arial" panose="020B0604020202020204" pitchFamily="34" charset="0"/>
                <a:ea typeface="宋体" panose="02010600030101010101" pitchFamily="2" charset="-122"/>
                <a:cs typeface="+mn-cs"/>
              </a:rPr>
              <a:t>份</a:t>
            </a:r>
            <a:r>
              <a:rPr lang="en-US" altLang="zh-CN" strike="noStrike" noProof="1">
                <a:effectLst>
                  <a:outerShdw blurRad="38100" dist="38100" dir="2700000">
                    <a:srgbClr val="C0C0C0"/>
                  </a:outerShdw>
                </a:effectLst>
                <a:latin typeface="Arial" panose="020B0604020202020204" pitchFamily="34" charset="0"/>
                <a:ea typeface="宋体" panose="02010600030101010101" pitchFamily="2" charset="-122"/>
                <a:cs typeface="+mn-cs"/>
              </a:rPr>
              <a:t>)</a:t>
            </a:r>
          </a:p>
        </p:txBody>
      </p:sp>
      <p:sp>
        <p:nvSpPr>
          <p:cNvPr id="35" name="右大括号 34"/>
          <p:cNvSpPr/>
          <p:nvPr/>
        </p:nvSpPr>
        <p:spPr>
          <a:xfrm>
            <a:off x="10409555" y="5070475"/>
            <a:ext cx="337820" cy="1042670"/>
          </a:xfrm>
          <a:prstGeom prst="rightBrace">
            <a:avLst>
              <a:gd name="adj1" fmla="val 8333"/>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zh-CN" altLang="en-US"/>
          </a:p>
        </p:txBody>
      </p:sp>
      <p:sp>
        <p:nvSpPr>
          <p:cNvPr id="36" name="圆角矩形 35"/>
          <p:cNvSpPr/>
          <p:nvPr/>
        </p:nvSpPr>
        <p:spPr>
          <a:xfrm>
            <a:off x="10841990" y="1627505"/>
            <a:ext cx="1142365" cy="678815"/>
          </a:xfrm>
          <a:prstGeom prst="roundRect">
            <a:avLst/>
          </a:prstGeom>
          <a:solidFill>
            <a:srgbClr val="73DD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a:solidFill>
                  <a:schemeClr val="tx1"/>
                </a:solidFill>
                <a:latin typeface="黑体" panose="02010609060101010101" charset="-122"/>
                <a:ea typeface="黑体" panose="02010609060101010101" charset="-122"/>
              </a:rPr>
              <a:t>报头</a:t>
            </a:r>
          </a:p>
        </p:txBody>
      </p:sp>
      <p:sp>
        <p:nvSpPr>
          <p:cNvPr id="37" name="右大括号 36"/>
          <p:cNvSpPr/>
          <p:nvPr/>
        </p:nvSpPr>
        <p:spPr>
          <a:xfrm>
            <a:off x="10518140" y="1496695"/>
            <a:ext cx="229235" cy="941070"/>
          </a:xfrm>
          <a:prstGeom prst="rightBrace">
            <a:avLst>
              <a:gd name="adj1" fmla="val 8333"/>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zh-CN" altLang="en-US"/>
          </a:p>
        </p:txBody>
      </p:sp>
      <p:sp>
        <p:nvSpPr>
          <p:cNvPr id="38" name="圆角矩形 37"/>
          <p:cNvSpPr/>
          <p:nvPr/>
        </p:nvSpPr>
        <p:spPr>
          <a:xfrm>
            <a:off x="10841990" y="5252085"/>
            <a:ext cx="1142365" cy="678815"/>
          </a:xfrm>
          <a:prstGeom prst="roundRect">
            <a:avLst/>
          </a:prstGeom>
          <a:solidFill>
            <a:srgbClr val="73DD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a:solidFill>
                  <a:schemeClr val="tx1"/>
                </a:solidFill>
                <a:latin typeface="黑体" panose="02010609060101010101" charset="-122"/>
                <a:ea typeface="黑体" panose="02010609060101010101" charset="-122"/>
              </a:rPr>
              <a:t>版记</a:t>
            </a:r>
          </a:p>
        </p:txBody>
      </p:sp>
      <p:sp>
        <p:nvSpPr>
          <p:cNvPr id="39" name="右大括号 38"/>
          <p:cNvSpPr/>
          <p:nvPr/>
        </p:nvSpPr>
        <p:spPr>
          <a:xfrm>
            <a:off x="10518140" y="2703195"/>
            <a:ext cx="229235" cy="2206625"/>
          </a:xfrm>
          <a:prstGeom prst="rightBrace">
            <a:avLst>
              <a:gd name="adj1" fmla="val 8333"/>
              <a:gd name="adj2" fmla="val 50014"/>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zh-CN" altLang="en-US"/>
          </a:p>
        </p:txBody>
      </p:sp>
      <p:sp>
        <p:nvSpPr>
          <p:cNvPr id="40" name="圆角矩形 39"/>
          <p:cNvSpPr/>
          <p:nvPr/>
        </p:nvSpPr>
        <p:spPr>
          <a:xfrm>
            <a:off x="10841990" y="3408680"/>
            <a:ext cx="1142365" cy="678815"/>
          </a:xfrm>
          <a:prstGeom prst="roundRect">
            <a:avLst/>
          </a:prstGeom>
          <a:solidFill>
            <a:srgbClr val="73DD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a:solidFill>
                  <a:schemeClr val="tx1"/>
                </a:solidFill>
                <a:latin typeface="黑体" panose="02010609060101010101" charset="-122"/>
                <a:ea typeface="黑体" panose="02010609060101010101" charset="-122"/>
              </a:rPr>
              <a:t>正文</a:t>
            </a:r>
          </a:p>
        </p:txBody>
      </p:sp>
      <p:cxnSp>
        <p:nvCxnSpPr>
          <p:cNvPr id="41" name="直接箭头连接符 40"/>
          <p:cNvCxnSpPr/>
          <p:nvPr/>
        </p:nvCxnSpPr>
        <p:spPr>
          <a:xfrm flipH="1" flipV="1">
            <a:off x="4488815" y="2538730"/>
            <a:ext cx="366395" cy="214630"/>
          </a:xfrm>
          <a:prstGeom prst="straightConnector1">
            <a:avLst/>
          </a:prstGeom>
          <a:ln w="28575">
            <a:tailEnd type="arrow" w="med" len="med"/>
          </a:ln>
        </p:spPr>
        <p:style>
          <a:lnRef idx="1">
            <a:srgbClr val="5B9BD5"/>
          </a:lnRef>
          <a:fillRef idx="0">
            <a:srgbClr val="5B9BD5"/>
          </a:fillRef>
          <a:effectRef idx="0">
            <a:srgbClr val="5B9BD5"/>
          </a:effectRef>
          <a:fontRef idx="minor">
            <a:sysClr val="windowText" lastClr="000000"/>
          </a:fontRef>
        </p:style>
      </p:cxnSp>
      <p:sp>
        <p:nvSpPr>
          <p:cNvPr id="42" name="圆角矩形 41"/>
          <p:cNvSpPr/>
          <p:nvPr/>
        </p:nvSpPr>
        <p:spPr>
          <a:xfrm>
            <a:off x="3787140" y="1935480"/>
            <a:ext cx="1068070" cy="561975"/>
          </a:xfrm>
          <a:prstGeom prst="roundRect">
            <a:avLst/>
          </a:prstGeom>
          <a:ln>
            <a:noFill/>
          </a:ln>
        </p:spPr>
        <p:style>
          <a:lnRef idx="2">
            <a:srgbClr val="5B9BD5">
              <a:shade val="50000"/>
            </a:srgbClr>
          </a:lnRef>
          <a:fillRef idx="1">
            <a:srgbClr val="5B9BD5"/>
          </a:fillRef>
          <a:effectRef idx="0">
            <a:srgbClr val="5B9BD5"/>
          </a:effectRef>
          <a:fontRef idx="minor">
            <a:sysClr val="window" lastClr="FFFFFF"/>
          </a:fontRef>
        </p:style>
        <p:txBody>
          <a:bodyPr rtlCol="0" anchor="ctr"/>
          <a:lstStyle/>
          <a:p>
            <a:pPr algn="ctr"/>
            <a:r>
              <a:rPr lang="zh-CN" altLang="zh-CN" sz="2800" b="1"/>
              <a:t>标题</a:t>
            </a:r>
          </a:p>
        </p:txBody>
      </p:sp>
      <p:cxnSp>
        <p:nvCxnSpPr>
          <p:cNvPr id="43" name="直接箭头连接符 42"/>
          <p:cNvCxnSpPr/>
          <p:nvPr/>
        </p:nvCxnSpPr>
        <p:spPr>
          <a:xfrm flipH="1" flipV="1">
            <a:off x="1399540" y="2703195"/>
            <a:ext cx="432435" cy="315595"/>
          </a:xfrm>
          <a:prstGeom prst="straightConnector1">
            <a:avLst/>
          </a:prstGeom>
          <a:ln w="28575">
            <a:tailEnd type="arrow" w="med" len="med"/>
          </a:ln>
        </p:spPr>
        <p:style>
          <a:lnRef idx="1">
            <a:srgbClr val="5B9BD5"/>
          </a:lnRef>
          <a:fillRef idx="0">
            <a:srgbClr val="5B9BD5"/>
          </a:fillRef>
          <a:effectRef idx="0">
            <a:srgbClr val="5B9BD5"/>
          </a:effectRef>
          <a:fontRef idx="minor">
            <a:sysClr val="windowText" lastClr="000000"/>
          </a:fontRef>
        </p:style>
      </p:cxnSp>
      <p:sp>
        <p:nvSpPr>
          <p:cNvPr id="44" name="圆角矩形 43"/>
          <p:cNvSpPr/>
          <p:nvPr/>
        </p:nvSpPr>
        <p:spPr>
          <a:xfrm>
            <a:off x="291465" y="2314575"/>
            <a:ext cx="1068070" cy="561975"/>
          </a:xfrm>
          <a:prstGeom prst="roundRect">
            <a:avLst/>
          </a:prstGeom>
          <a:ln>
            <a:noFill/>
          </a:ln>
        </p:spPr>
        <p:style>
          <a:lnRef idx="2">
            <a:srgbClr val="5B9BD5">
              <a:shade val="50000"/>
            </a:srgbClr>
          </a:lnRef>
          <a:fillRef idx="1">
            <a:srgbClr val="5B9BD5"/>
          </a:fillRef>
          <a:effectRef idx="0">
            <a:srgbClr val="5B9BD5"/>
          </a:effectRef>
          <a:fontRef idx="minor">
            <a:sysClr val="window" lastClr="FFFFFF"/>
          </a:fontRef>
        </p:style>
        <p:txBody>
          <a:bodyPr rtlCol="0" anchor="ctr"/>
          <a:lstStyle/>
          <a:p>
            <a:pPr algn="ctr"/>
            <a:r>
              <a:rPr lang="zh-CN" altLang="zh-CN" sz="2800" b="1"/>
              <a:t>导语</a:t>
            </a:r>
          </a:p>
        </p:txBody>
      </p:sp>
      <p:cxnSp>
        <p:nvCxnSpPr>
          <p:cNvPr id="45" name="直接箭头连接符 44"/>
          <p:cNvCxnSpPr/>
          <p:nvPr/>
        </p:nvCxnSpPr>
        <p:spPr>
          <a:xfrm flipH="1">
            <a:off x="1423035" y="3408680"/>
            <a:ext cx="375920" cy="69215"/>
          </a:xfrm>
          <a:prstGeom prst="straightConnector1">
            <a:avLst/>
          </a:prstGeom>
          <a:ln w="28575">
            <a:tailEnd type="arrow" w="med" len="med"/>
          </a:ln>
        </p:spPr>
        <p:style>
          <a:lnRef idx="1">
            <a:srgbClr val="5B9BD5"/>
          </a:lnRef>
          <a:fillRef idx="0">
            <a:srgbClr val="5B9BD5"/>
          </a:fillRef>
          <a:effectRef idx="0">
            <a:srgbClr val="5B9BD5"/>
          </a:effectRef>
          <a:fontRef idx="minor">
            <a:sysClr val="windowText" lastClr="000000"/>
          </a:fontRef>
        </p:style>
      </p:cxnSp>
      <p:sp>
        <p:nvSpPr>
          <p:cNvPr id="46" name="圆角矩形 45"/>
          <p:cNvSpPr/>
          <p:nvPr/>
        </p:nvSpPr>
        <p:spPr>
          <a:xfrm>
            <a:off x="291465" y="3275965"/>
            <a:ext cx="1034415" cy="561975"/>
          </a:xfrm>
          <a:prstGeom prst="roundRect">
            <a:avLst/>
          </a:prstGeom>
          <a:ln>
            <a:noFill/>
          </a:ln>
        </p:spPr>
        <p:style>
          <a:lnRef idx="2">
            <a:srgbClr val="5B9BD5">
              <a:shade val="50000"/>
            </a:srgbClr>
          </a:lnRef>
          <a:fillRef idx="1">
            <a:srgbClr val="5B9BD5"/>
          </a:fillRef>
          <a:effectRef idx="0">
            <a:srgbClr val="5B9BD5"/>
          </a:effectRef>
          <a:fontRef idx="minor">
            <a:sysClr val="window" lastClr="FFFFFF"/>
          </a:fontRef>
        </p:style>
        <p:txBody>
          <a:bodyPr rtlCol="0" anchor="ctr"/>
          <a:lstStyle/>
          <a:p>
            <a:pPr algn="ctr"/>
            <a:r>
              <a:rPr lang="zh-CN" altLang="zh-CN" sz="2800" b="1"/>
              <a:t>主体</a:t>
            </a:r>
          </a:p>
        </p:txBody>
      </p:sp>
      <p:cxnSp>
        <p:nvCxnSpPr>
          <p:cNvPr id="47" name="直接箭头连接符 46"/>
          <p:cNvCxnSpPr/>
          <p:nvPr/>
        </p:nvCxnSpPr>
        <p:spPr>
          <a:xfrm flipH="1">
            <a:off x="1359535" y="4806950"/>
            <a:ext cx="512445" cy="102870"/>
          </a:xfrm>
          <a:prstGeom prst="straightConnector1">
            <a:avLst/>
          </a:prstGeom>
          <a:ln w="28575">
            <a:tailEnd type="arrow" w="med" len="med"/>
          </a:ln>
        </p:spPr>
        <p:style>
          <a:lnRef idx="1">
            <a:srgbClr val="5B9BD5"/>
          </a:lnRef>
          <a:fillRef idx="0">
            <a:srgbClr val="5B9BD5"/>
          </a:fillRef>
          <a:effectRef idx="0">
            <a:srgbClr val="5B9BD5"/>
          </a:effectRef>
          <a:fontRef idx="minor">
            <a:sysClr val="windowText" lastClr="000000"/>
          </a:fontRef>
        </p:style>
      </p:cxnSp>
      <p:sp>
        <p:nvSpPr>
          <p:cNvPr id="48" name="圆角矩形 47"/>
          <p:cNvSpPr/>
          <p:nvPr/>
        </p:nvSpPr>
        <p:spPr>
          <a:xfrm>
            <a:off x="291465" y="4691380"/>
            <a:ext cx="1034415" cy="561975"/>
          </a:xfrm>
          <a:prstGeom prst="roundRect">
            <a:avLst/>
          </a:prstGeom>
          <a:ln>
            <a:noFill/>
          </a:ln>
        </p:spPr>
        <p:style>
          <a:lnRef idx="2">
            <a:srgbClr val="5B9BD5">
              <a:shade val="50000"/>
            </a:srgbClr>
          </a:lnRef>
          <a:fillRef idx="1">
            <a:srgbClr val="5B9BD5"/>
          </a:fillRef>
          <a:effectRef idx="0">
            <a:srgbClr val="5B9BD5"/>
          </a:effectRef>
          <a:fontRef idx="minor">
            <a:sysClr val="window" lastClr="FFFFFF"/>
          </a:fontRef>
        </p:style>
        <p:txBody>
          <a:bodyPr rtlCol="0" anchor="ctr"/>
          <a:lstStyle/>
          <a:p>
            <a:pPr algn="ctr"/>
            <a:r>
              <a:rPr lang="zh-CN" altLang="zh-CN" sz="2800" b="1"/>
              <a:t>结尾</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 presetClass="entr" presetSubtype="10"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checkerboard(across)">
                                      <p:cBhvr>
                                        <p:cTn id="7" dur="500"/>
                                        <p:tgtEl>
                                          <p:spTgt spid="4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1" presetClass="entr" presetSubtype="1" fill="hold" grpId="0" nodeType="clickEffect">
                                  <p:stCondLst>
                                    <p:cond delay="0"/>
                                  </p:stCondLst>
                                  <p:childTnLst>
                                    <p:set>
                                      <p:cBhvr>
                                        <p:cTn id="11" dur="500" fill="hold">
                                          <p:stCondLst>
                                            <p:cond delay="0"/>
                                          </p:stCondLst>
                                        </p:cTn>
                                        <p:tgtEl>
                                          <p:spTgt spid="42"/>
                                        </p:tgtEl>
                                        <p:attrNameLst>
                                          <p:attrName>style.visibility</p:attrName>
                                        </p:attrNameLst>
                                      </p:cBhvr>
                                      <p:to>
                                        <p:strVal val="visible"/>
                                      </p:to>
                                    </p:set>
                                    <p:animEffect transition="in" filter="wheel(1)">
                                      <p:cBhvr>
                                        <p:cTn id="12" dur="500"/>
                                        <p:tgtEl>
                                          <p:spTgt spid="4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checkerboard(across)">
                                      <p:cBhvr>
                                        <p:cTn id="17" dur="500"/>
                                        <p:tgtEl>
                                          <p:spTgt spid="43"/>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21" presetClass="entr" presetSubtype="1" fill="hold" grpId="0" nodeType="clickEffect">
                                  <p:stCondLst>
                                    <p:cond delay="0"/>
                                  </p:stCondLst>
                                  <p:childTnLst>
                                    <p:set>
                                      <p:cBhvr>
                                        <p:cTn id="21" dur="500" fill="hold">
                                          <p:stCondLst>
                                            <p:cond delay="0"/>
                                          </p:stCondLst>
                                        </p:cTn>
                                        <p:tgtEl>
                                          <p:spTgt spid="44"/>
                                        </p:tgtEl>
                                        <p:attrNameLst>
                                          <p:attrName>style.visibility</p:attrName>
                                        </p:attrNameLst>
                                      </p:cBhvr>
                                      <p:to>
                                        <p:strVal val="visible"/>
                                      </p:to>
                                    </p:set>
                                    <p:animEffect transition="in" filter="wheel(1)">
                                      <p:cBhvr>
                                        <p:cTn id="22" dur="500"/>
                                        <p:tgtEl>
                                          <p:spTgt spid="44"/>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checkerboard(across)">
                                      <p:cBhvr>
                                        <p:cTn id="27" dur="500"/>
                                        <p:tgtEl>
                                          <p:spTgt spid="45"/>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21" presetClass="entr" presetSubtype="1" fill="hold" grpId="0" nodeType="clickEffect">
                                  <p:stCondLst>
                                    <p:cond delay="0"/>
                                  </p:stCondLst>
                                  <p:childTnLst>
                                    <p:set>
                                      <p:cBhvr>
                                        <p:cTn id="31" dur="500" fill="hold">
                                          <p:stCondLst>
                                            <p:cond delay="0"/>
                                          </p:stCondLst>
                                        </p:cTn>
                                        <p:tgtEl>
                                          <p:spTgt spid="46"/>
                                        </p:tgtEl>
                                        <p:attrNameLst>
                                          <p:attrName>style.visibility</p:attrName>
                                        </p:attrNameLst>
                                      </p:cBhvr>
                                      <p:to>
                                        <p:strVal val="visible"/>
                                      </p:to>
                                    </p:set>
                                    <p:animEffect transition="in" filter="wheel(1)">
                                      <p:cBhvr>
                                        <p:cTn id="32" dur="500"/>
                                        <p:tgtEl>
                                          <p:spTgt spid="46"/>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47"/>
                                        </p:tgtEl>
                                        <p:attrNameLst>
                                          <p:attrName>style.visibility</p:attrName>
                                        </p:attrNameLst>
                                      </p:cBhvr>
                                      <p:to>
                                        <p:strVal val="visible"/>
                                      </p:to>
                                    </p:set>
                                    <p:animEffect transition="in" filter="checkerboard(across)">
                                      <p:cBhvr>
                                        <p:cTn id="37" dur="500"/>
                                        <p:tgtEl>
                                          <p:spTgt spid="47"/>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21" presetClass="entr" presetSubtype="1" fill="hold" grpId="0" nodeType="clickEffect">
                                  <p:stCondLst>
                                    <p:cond delay="0"/>
                                  </p:stCondLst>
                                  <p:childTnLst>
                                    <p:set>
                                      <p:cBhvr>
                                        <p:cTn id="41" dur="500" fill="hold">
                                          <p:stCondLst>
                                            <p:cond delay="0"/>
                                          </p:stCondLst>
                                        </p:cTn>
                                        <p:tgtEl>
                                          <p:spTgt spid="48"/>
                                        </p:tgtEl>
                                        <p:attrNameLst>
                                          <p:attrName>style.visibility</p:attrName>
                                        </p:attrNameLst>
                                      </p:cBhvr>
                                      <p:to>
                                        <p:strVal val="visible"/>
                                      </p:to>
                                    </p:set>
                                    <p:animEffect transition="in" filter="wheel(1)">
                                      <p:cBhvr>
                                        <p:cTn id="42"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4" grpId="0" animBg="1"/>
      <p:bldP spid="46" grpId="0" animBg="1"/>
      <p:bldP spid="4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87308"/>
  <p:tag name="KSO_WM_UNIT_COMPATIBLE" val="0"/>
  <p:tag name="KSO_WM_UNIT_DIAGRAM_ISNUMVISUAL" val="0"/>
  <p:tag name="KSO_WM_UNIT_DIAGRAM_ISREFERUNIT" val="0"/>
  <p:tag name="KSO_WM_UNIT_HIGHLIGHT" val="0"/>
  <p:tag name="KSO_WM_UNIT_ID" val="_0**"/>
  <p:tag name="KSO_WM_UNIT_LAYERLEVEL" val="1"/>
</p:tagLst>
</file>

<file path=ppt/tags/tag2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87308"/>
  <p:tag name="KSO_WM_UNIT_COMPATIBLE" val="0"/>
  <p:tag name="KSO_WM_UNIT_DIAGRAM_ISNUMVISUAL" val="0"/>
  <p:tag name="KSO_WM_UNIT_DIAGRAM_ISREFERUNIT" val="0"/>
  <p:tag name="KSO_WM_UNIT_HIGHLIGHT" val="0"/>
  <p:tag name="KSO_WM_UNIT_ID" val="_0**"/>
  <p:tag name="KSO_WM_UNIT_LAYERLEVEL" val="1"/>
</p:tagLst>
</file>

<file path=ppt/tags/tag3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4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4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4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4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4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5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3.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187308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INDEX" val="20187308"/>
  <p:tag name="KSO_WM_TEMPLATE_SUBCATEGORY" val="0"/>
  <p:tag name="KSO_WM_TEMPLATE_THUMBS_INDEX" val="1"/>
</p:tagLst>
</file>

<file path=ppt/tags/tag64.xml><?xml version="1.0" encoding="utf-8"?>
<p:tagLst xmlns:a="http://schemas.openxmlformats.org/drawingml/2006/main" xmlns:r="http://schemas.openxmlformats.org/officeDocument/2006/relationships" xmlns:p="http://schemas.openxmlformats.org/presentationml/2006/main">
  <p:tag name="KSO_WM_UNIT_TABLE_BEAUTIFY" val="{22e60185-40ed-49dd-88ba-8c42f0d58f4e}"/>
  <p:tag name="TABLE_COLORIDX" val="l"/>
  <p:tag name="TABLE_EMPHASIZE_COLOR" val="6579300"/>
  <p:tag name="TABLE_ENDDRAG_ORIGIN_RECT" val="666*334"/>
  <p:tag name="TABLE_ENDDRAG_RECT" val="151*133*666*334"/>
  <p:tag name="TABLE_ONEKEY_SKIN_IDX" val="0"/>
  <p:tag name="TABLE_RECT" val="321.8*134.842*316.4*331.2"/>
  <p:tag name="TABLE_SKINIDX" val="-1"/>
</p:tagLst>
</file>

<file path=ppt/tags/tag6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187308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INDEX" val="20187308"/>
  <p:tag name="KSO_WM_TEMPLATE_SUBCATEGORY" val="0"/>
  <p:tag name="KSO_WM_TEMPLATE_THUMBS_INDEX" val="1"/>
</p:tagLst>
</file>

<file path=ppt/tags/tag66.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187308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INDEX" val="20187308"/>
  <p:tag name="KSO_WM_TEMPLATE_SUBCATEGORY" val="0"/>
  <p:tag name="KSO_WM_TEMPLATE_THUMBS_INDEX" val="1"/>
</p:tagLst>
</file>

<file path=ppt/tags/tag6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87308"/>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87308"/>
  <p:tag name="KSO_WM_TEMPLATE_SUBCATEGORY" val="0"/>
  <p:tag name="KSO_WM_TEMPLATE_THUMBS_INDEX" val="1"/>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1386</Words>
  <Application>Microsoft Office PowerPoint</Application>
  <PresentationFormat>自定义</PresentationFormat>
  <Paragraphs>145</Paragraphs>
  <Slides>17</Slides>
  <Notes>4</Notes>
  <HiddenSlides>0</HiddenSlides>
  <MMClips>0</MMClips>
  <ScaleCrop>false</ScaleCrop>
  <HeadingPairs>
    <vt:vector size="4" baseType="variant">
      <vt:variant>
        <vt:lpstr>主题</vt:lpstr>
      </vt:variant>
      <vt:variant>
        <vt:i4>1</vt:i4>
      </vt:variant>
      <vt:variant>
        <vt:lpstr>幻灯片标题</vt:lpstr>
      </vt:variant>
      <vt:variant>
        <vt:i4>17</vt:i4>
      </vt:variant>
    </vt:vector>
  </HeadingPairs>
  <TitlesOfParts>
    <vt:vector size="18"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vector>
  </TitlesOfParts>
  <Company>学科网</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rbm.xkw.com</dc:creator>
  <cp:lastModifiedBy>dreamsummit</cp:lastModifiedBy>
  <cp:revision>2</cp:revision>
  <cp:lastPrinted>2022-02-26T18:52:11Z</cp:lastPrinted>
  <dcterms:created xsi:type="dcterms:W3CDTF">2022-02-26T18:52:11Z</dcterms:created>
  <dcterms:modified xsi:type="dcterms:W3CDTF">2022-06-21T08:08:27Z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