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</p:sldMasterIdLst>
  <p:notesMasterIdLst>
    <p:notesMasterId r:id="rId30"/>
  </p:notesMasterIdLst>
  <p:handoutMasterIdLst>
    <p:handoutMasterId r:id="rId31"/>
  </p:handoutMasterIdLst>
  <p:sldIdLst>
    <p:sldId id="592" r:id="rId4"/>
    <p:sldId id="593" r:id="rId5"/>
    <p:sldId id="585" r:id="rId6"/>
    <p:sldId id="586" r:id="rId7"/>
    <p:sldId id="588" r:id="rId8"/>
    <p:sldId id="589" r:id="rId9"/>
    <p:sldId id="512" r:id="rId10"/>
    <p:sldId id="557" r:id="rId11"/>
    <p:sldId id="562" r:id="rId12"/>
    <p:sldId id="563" r:id="rId13"/>
    <p:sldId id="564" r:id="rId14"/>
    <p:sldId id="565" r:id="rId15"/>
    <p:sldId id="566" r:id="rId16"/>
    <p:sldId id="569" r:id="rId17"/>
    <p:sldId id="595" r:id="rId18"/>
    <p:sldId id="612" r:id="rId19"/>
    <p:sldId id="610" r:id="rId20"/>
    <p:sldId id="611" r:id="rId21"/>
    <p:sldId id="614" r:id="rId22"/>
    <p:sldId id="619" r:id="rId23"/>
    <p:sldId id="576" r:id="rId24"/>
    <p:sldId id="575" r:id="rId25"/>
    <p:sldId id="624" r:id="rId26"/>
    <p:sldId id="623" r:id="rId27"/>
    <p:sldId id="625" r:id="rId28"/>
    <p:sldId id="594" r:id="rId29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rgbClr val="080808"/>
        </a:solidFill>
        <a:latin typeface="Arial" panose="020B0604020202020204" pitchFamily="34" charset="0"/>
        <a:ea typeface="黑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1" i="0" u="none" kern="1200" baseline="0">
        <a:solidFill>
          <a:srgbClr val="080808"/>
        </a:solidFill>
        <a:latin typeface="Arial" panose="020B0604020202020204" pitchFamily="34" charset="0"/>
        <a:ea typeface="黑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2400" b="1" i="0" u="none" kern="1200" baseline="0">
        <a:solidFill>
          <a:srgbClr val="080808"/>
        </a:solidFill>
        <a:latin typeface="Arial" panose="020B0604020202020204" pitchFamily="34" charset="0"/>
        <a:ea typeface="黑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1" i="0" u="none" kern="1200" baseline="0">
        <a:solidFill>
          <a:srgbClr val="080808"/>
        </a:solidFill>
        <a:latin typeface="Arial" panose="020B0604020202020204" pitchFamily="34" charset="0"/>
        <a:ea typeface="黑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2400" b="1" i="0" u="none" kern="1200" baseline="0">
        <a:solidFill>
          <a:srgbClr val="080808"/>
        </a:solidFill>
        <a:latin typeface="Arial" panose="020B0604020202020204" pitchFamily="34" charset="0"/>
        <a:ea typeface="黑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2400" b="1" i="0" u="none" kern="1200" baseline="0">
        <a:solidFill>
          <a:srgbClr val="080808"/>
        </a:solidFill>
        <a:latin typeface="Arial" panose="020B0604020202020204" pitchFamily="34" charset="0"/>
        <a:ea typeface="黑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2400" b="1" i="0" u="none" kern="1200" baseline="0">
        <a:solidFill>
          <a:srgbClr val="080808"/>
        </a:solidFill>
        <a:latin typeface="Arial" panose="020B0604020202020204" pitchFamily="34" charset="0"/>
        <a:ea typeface="黑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2400" b="1" i="0" u="none" kern="1200" baseline="0">
        <a:solidFill>
          <a:srgbClr val="080808"/>
        </a:solidFill>
        <a:latin typeface="Arial" panose="020B0604020202020204" pitchFamily="34" charset="0"/>
        <a:ea typeface="黑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2400" b="1" i="0" u="none" kern="1200" baseline="0">
        <a:solidFill>
          <a:srgbClr val="080808"/>
        </a:solidFill>
        <a:latin typeface="Arial" panose="020B0604020202020204" pitchFamily="34" charset="0"/>
        <a:ea typeface="黑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2FDB2607-1784-4EEB-B798-7EB5836EED8A}">
        <p14:showMediaCtrls xmlns:p14="http://schemas.microsoft.com/office/powerpoint/2010/main" val="1"/>
      </p:ext>
    </p:extLst>
  </p:showPr>
  <p:clrMru>
    <a:srgbClr val="9999FF"/>
    <a:srgbClr val="66FFFF"/>
    <a:srgbClr val="080808"/>
    <a:srgbClr val="FF0000"/>
    <a:srgbClr val="CCCCFF"/>
    <a:srgbClr val="D6E7FE"/>
    <a:srgbClr val="CC00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91"/>
    <p:restoredTop sz="93553"/>
  </p:normalViewPr>
  <p:slideViewPr>
    <p:cSldViewPr snapToGrid="0" showGuides="1">
      <p:cViewPr varScale="1">
        <p:scale>
          <a:sx n="87" d="100"/>
          <a:sy n="87" d="100"/>
        </p:scale>
        <p:origin x="-636" y="-78"/>
      </p:cViewPr>
      <p:guideLst>
        <p:guide orient="horz" pos="576"/>
        <p:guide orient="horz" pos="3711"/>
        <p:guide orient="horz" pos="1540"/>
        <p:guide orient="horz" pos="966"/>
        <p:guide pos="214"/>
        <p:guide pos="47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75" d="100"/>
        <a:sy n="75" d="100"/>
      </p:scale>
      <p:origin x="0" y="2064"/>
    </p:cViewPr>
  </p:sorterViewPr>
  <p:gridSpacing cx="36003" cy="36003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handoutMaster" Target="handoutMasters/handoutMaster1.xml"/><Relationship Id="rId30" Type="http://schemas.openxmlformats.org/officeDocument/2006/relationships/notesMaster" Target="notesMasters/notesMaster1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 b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 b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/>
            <a:fld id="{9A0DB2DC-4C9A-4742-B13C-FB6460FD3503}" type="slidenum">
              <a:rPr lang="en-US" altLang="zh-CN" sz="1200" b="0" strike="noStrike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en-US" altLang="zh-CN" sz="1200" b="0" strike="noStrike" noProof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90488"/>
            <a:ext cx="2971800" cy="274638"/>
          </a:xfrm>
          <a:prstGeom prst="rect">
            <a:avLst/>
          </a:prstGeom>
          <a:noFill/>
          <a:ln w="9525">
            <a:noFill/>
            <a:miter lim="800000"/>
            <a:tailEnd type="none" w="sm" len="lg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>
              <a:defRPr kumimoji="0" sz="1200" b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90488"/>
            <a:ext cx="2971800" cy="274638"/>
          </a:xfrm>
          <a:prstGeom prst="rect">
            <a:avLst/>
          </a:prstGeom>
          <a:noFill/>
          <a:ln w="9525">
            <a:noFill/>
            <a:miter lim="800000"/>
            <a:tailEnd type="none" w="sm" len="lg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algn="r">
              <a:defRPr kumimoji="0" sz="1200" b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20" name="Rectangle 4"/>
          <p:cNvSpPr>
            <a:spLocks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221" name="Rectangle 5"/>
          <p:cNvSpPr>
            <a:spLocks noGrp="1"/>
          </p:cNvSpPr>
          <p:nvPr>
            <p:ph type="body" sz="quarter"/>
          </p:nvPr>
        </p:nvSpPr>
        <p:spPr>
          <a:xfrm>
            <a:off x="914400" y="5786438"/>
            <a:ext cx="5029200" cy="12271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>
            <a:spAutoFit/>
          </a:bodyPr>
          <a:p>
            <a:pPr marL="0" lvl="0" indent="0" defTabSz="91440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457200" defTabSz="914400"/>
            <a:r>
              <a:rPr lang="zh-CN" altLang="en-US"/>
              <a:t>第二级</a:t>
            </a:r>
            <a:endParaRPr lang="zh-CN" altLang="en-US"/>
          </a:p>
          <a:p>
            <a:pPr lvl="2" indent="914400" defTabSz="914400"/>
            <a:r>
              <a:rPr lang="zh-CN" altLang="en-US"/>
              <a:t>第三级</a:t>
            </a:r>
            <a:endParaRPr lang="zh-CN" altLang="en-US"/>
          </a:p>
          <a:p>
            <a:pPr lvl="3" indent="1371600" defTabSz="914400"/>
            <a:r>
              <a:rPr lang="zh-CN" altLang="en-US"/>
              <a:t>第四级</a:t>
            </a:r>
            <a:endParaRPr lang="zh-CN" altLang="en-US"/>
          </a:p>
          <a:p>
            <a:pPr lvl="4" indent="1828800" defTabSz="9144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9363"/>
            <a:ext cx="2971800" cy="274638"/>
          </a:xfrm>
          <a:prstGeom prst="rect">
            <a:avLst/>
          </a:prstGeom>
          <a:noFill/>
          <a:ln w="9525">
            <a:noFill/>
            <a:miter lim="800000"/>
            <a:tailEnd type="none" w="sm" len="lg"/>
          </a:ln>
          <a:effectLst/>
        </p:spPr>
        <p:txBody>
          <a:bodyPr vert="horz" wrap="square" lIns="91440" tIns="45720" rIns="91440" bIns="45720" numCol="1" anchor="b" anchorCtr="0" compatLnSpc="1">
            <a:spAutoFit/>
          </a:bodyPr>
          <a:lstStyle>
            <a:lvl1pPr>
              <a:defRPr kumimoji="0" sz="1200" b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69363"/>
            <a:ext cx="2971800" cy="274638"/>
          </a:xfrm>
          <a:prstGeom prst="rect">
            <a:avLst/>
          </a:prstGeom>
          <a:noFill/>
          <a:ln w="9525">
            <a:noFill/>
            <a:miter lim="800000"/>
            <a:tailEnd type="none" w="sm" len="lg"/>
          </a:ln>
          <a:effectLst/>
        </p:spPr>
        <p:txBody>
          <a:bodyPr vert="horz" wrap="square" lIns="91440" tIns="45720" rIns="91440" bIns="45720" numCol="1" anchor="b" anchorCtr="0" compatLnSpc="1">
            <a:spAutoFit/>
          </a:bodyPr>
          <a:p>
            <a:pPr lvl="0" algn="r" eaLnBrk="1" fontAlgn="base" hangingPunct="1"/>
            <a:fld id="{9A0DB2DC-4C9A-4742-B13C-FB6460FD3503}" type="slidenum">
              <a:rPr lang="en-US" altLang="zh-CN" sz="1200" b="0" strike="noStrike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en-US" altLang="zh-CN" sz="1200" b="0" strike="noStrike" noProof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SO_CT2"/>
          <p:cNvSpPr>
            <a:spLocks noGrp="1"/>
          </p:cNvSpPr>
          <p:nvPr>
            <p:ph type="subTitle" idx="1" hasCustomPrompt="1"/>
          </p:nvPr>
        </p:nvSpPr>
        <p:spPr>
          <a:xfrm>
            <a:off x="1767600" y="2152800"/>
            <a:ext cx="6868800" cy="467211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黑体" panose="02010600030101010101" pitchFamily="2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 dirty="0" smtClean="0"/>
              <a:t>单击此处添加您的副标题</a:t>
            </a:r>
            <a:endParaRPr lang="zh-CN" altLang="en-US" strike="noStrike" noProof="1" dirty="0" smtClean="0"/>
          </a:p>
        </p:txBody>
      </p:sp>
      <p:sp>
        <p:nvSpPr>
          <p:cNvPr id="7" name="KSO_CT1"/>
          <p:cNvSpPr>
            <a:spLocks noGrp="1"/>
          </p:cNvSpPr>
          <p:nvPr>
            <p:ph type="title" hasCustomPrompt="1"/>
          </p:nvPr>
        </p:nvSpPr>
        <p:spPr>
          <a:xfrm>
            <a:off x="1767600" y="795600"/>
            <a:ext cx="6868800" cy="1317600"/>
          </a:xfrm>
        </p:spPr>
        <p:txBody>
          <a:bodyPr>
            <a:noAutofit/>
          </a:bodyPr>
          <a:lstStyle>
            <a:lvl1pPr algn="ctr">
              <a:defRPr sz="4200" baseline="0">
                <a:ln w="6350">
                  <a:solidFill>
                    <a:schemeClr val="bg1"/>
                  </a:solidFill>
                </a:ln>
                <a:solidFill>
                  <a:schemeClr val="accent2"/>
                </a:solidFill>
                <a:effectLst/>
                <a:latin typeface="Arial" panose="020B0604020202020204" pitchFamily="34" charset="0"/>
                <a:ea typeface="黑体" panose="02010600030101010101" pitchFamily="2" charset="-122"/>
              </a:defRPr>
            </a:lvl1pPr>
          </a:lstStyle>
          <a:p>
            <a:pPr fontAlgn="auto"/>
            <a:r>
              <a:rPr lang="zh-CN" altLang="en-US" strike="noStrike" noProof="1" dirty="0" smtClean="0"/>
              <a:t>单击此处添加您的标题文字</a:t>
            </a:r>
            <a:endParaRPr lang="zh-CN" altLang="en-US" strike="noStrike" noProof="1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aseline="0">
                <a:latin typeface="Arial" panose="020B0604020202020204" pitchFamily="34" charset="0"/>
                <a:ea typeface="黑体" panose="02010600030101010101" pitchFamily="2" charset="-122"/>
              </a:defRPr>
            </a:lvl1pPr>
          </a:lstStyle>
          <a:p>
            <a:pPr fontAlgn="base"/>
            <a:fld id="{095331BB-5290-4B74-890F-ADE3EAA0FDB5}" type="datetimeFigureOut">
              <a:rPr lang="zh-CN" altLang="en-US" strike="noStrike" noProof="1" smtClean="0">
                <a:latin typeface="Arial" panose="020B0604020202020204" pitchFamily="34" charset="0"/>
                <a:ea typeface="黑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aseline="0">
                <a:latin typeface="Arial" panose="020B0604020202020204" pitchFamily="34" charset="0"/>
                <a:ea typeface="黑体" panose="02010600030101010101" pitchFamily="2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aseline="0">
                <a:latin typeface="Arial" panose="020B0604020202020204" pitchFamily="34" charset="0"/>
                <a:ea typeface="黑体" panose="02010600030101010101" pitchFamily="2" charset="-122"/>
              </a:defRPr>
            </a:lvl1pPr>
          </a:lstStyle>
          <a:p>
            <a:pPr fontAlgn="base"/>
            <a:fld id="{C6B5ED51-E834-49EC-BF25-99CF33DB10E9}" type="slidenum">
              <a:rPr lang="zh-CN" altLang="en-US" strike="noStrike" noProof="1" smtClean="0">
                <a:latin typeface="Arial" panose="020B0604020202020204" pitchFamily="34" charset="0"/>
                <a:ea typeface="黑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内容占位符 7"/>
          <p:cNvSpPr>
            <a:spLocks noGrp="1"/>
          </p:cNvSpPr>
          <p:nvPr>
            <p:ph sz="quarter" idx="13"/>
          </p:nvPr>
        </p:nvSpPr>
        <p:spPr>
          <a:xfrm>
            <a:off x="628650" y="571502"/>
            <a:ext cx="7886701" cy="56499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auto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auto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auto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auto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13D0CE79-49FB-443D-BEF8-6B709DE8FD0C}" type="datetimeFigureOut">
              <a:rPr lang="zh-CN" altLang="en-US" strike="noStrike" noProof="1" smtClean="0">
                <a:latin typeface="Arial" panose="020B0604020202020204" pitchFamily="34" charset="0"/>
                <a:ea typeface="黑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EF906490-237C-474C-BA2E-D98840BC1F8F}" type="slidenum">
              <a:rPr lang="zh-CN" altLang="en-US" strike="noStrike" noProof="1" smtClean="0">
                <a:latin typeface="Arial" panose="020B0604020202020204" pitchFamily="34" charset="0"/>
                <a:ea typeface="黑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SO_CT2"/>
          <p:cNvSpPr>
            <a:spLocks noGrp="1"/>
          </p:cNvSpPr>
          <p:nvPr>
            <p:ph type="subTitle" idx="1" hasCustomPrompt="1"/>
          </p:nvPr>
        </p:nvSpPr>
        <p:spPr>
          <a:xfrm>
            <a:off x="1767600" y="2152800"/>
            <a:ext cx="6868800" cy="467211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黑体" panose="02010600030101010101" pitchFamily="2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 dirty="0" smtClean="0"/>
              <a:t>单击此处添加您的副标题</a:t>
            </a:r>
            <a:endParaRPr lang="zh-CN" altLang="en-US" strike="noStrike" noProof="1" dirty="0" smtClean="0"/>
          </a:p>
        </p:txBody>
      </p:sp>
      <p:sp>
        <p:nvSpPr>
          <p:cNvPr id="7" name="KSO_CT1"/>
          <p:cNvSpPr>
            <a:spLocks noGrp="1"/>
          </p:cNvSpPr>
          <p:nvPr>
            <p:ph type="title" hasCustomPrompt="1"/>
          </p:nvPr>
        </p:nvSpPr>
        <p:spPr>
          <a:xfrm>
            <a:off x="1767600" y="795600"/>
            <a:ext cx="6868800" cy="1317600"/>
          </a:xfrm>
        </p:spPr>
        <p:txBody>
          <a:bodyPr>
            <a:noAutofit/>
          </a:bodyPr>
          <a:lstStyle>
            <a:lvl1pPr algn="ctr">
              <a:defRPr sz="4200" baseline="0">
                <a:ln w="6350">
                  <a:solidFill>
                    <a:schemeClr val="bg1"/>
                  </a:solidFill>
                </a:ln>
                <a:solidFill>
                  <a:schemeClr val="accent2"/>
                </a:solidFill>
                <a:effectLst/>
                <a:latin typeface="Arial" panose="020B0604020202020204" pitchFamily="34" charset="0"/>
                <a:ea typeface="黑体" panose="02010600030101010101" pitchFamily="2" charset="-122"/>
              </a:defRPr>
            </a:lvl1pPr>
          </a:lstStyle>
          <a:p>
            <a:pPr fontAlgn="auto"/>
            <a:r>
              <a:rPr lang="zh-CN" altLang="en-US" strike="noStrike" noProof="1" dirty="0" smtClean="0"/>
              <a:t>单击此处添加您的标题文字</a:t>
            </a:r>
            <a:endParaRPr lang="zh-CN" altLang="en-US" strike="noStrike" noProof="1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aseline="0">
                <a:latin typeface="Arial" panose="020B0604020202020204" pitchFamily="34" charset="0"/>
                <a:ea typeface="黑体" panose="02010600030101010101" pitchFamily="2" charset="-122"/>
              </a:defRPr>
            </a:lvl1pPr>
          </a:lstStyle>
          <a:p>
            <a:pPr fontAlgn="base"/>
            <a:fld id="{095331BB-5290-4B74-890F-ADE3EAA0FDB5}" type="datetimeFigureOut">
              <a:rPr lang="zh-CN" altLang="en-US" strike="noStrike" noProof="1" smtClean="0">
                <a:latin typeface="Arial" panose="020B0604020202020204" pitchFamily="34" charset="0"/>
                <a:ea typeface="黑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aseline="0">
                <a:latin typeface="Arial" panose="020B0604020202020204" pitchFamily="34" charset="0"/>
                <a:ea typeface="黑体" panose="02010600030101010101" pitchFamily="2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aseline="0">
                <a:latin typeface="Arial" panose="020B0604020202020204" pitchFamily="34" charset="0"/>
                <a:ea typeface="黑体" panose="02010600030101010101" pitchFamily="2" charset="-122"/>
              </a:defRPr>
            </a:lvl1pPr>
          </a:lstStyle>
          <a:p>
            <a:pPr fontAlgn="base"/>
            <a:fld id="{C6B5ED51-E834-49EC-BF25-99CF33DB10E9}" type="slidenum">
              <a:rPr lang="zh-CN" altLang="en-US" strike="noStrike" noProof="1" smtClean="0">
                <a:latin typeface="Arial" panose="020B0604020202020204" pitchFamily="34" charset="0"/>
                <a:ea typeface="黑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dirty="0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419098" y="1304693"/>
            <a:ext cx="8292045" cy="478750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575945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spcBef>
                <a:spcPts val="500"/>
              </a:spcBef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auto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auto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auto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auto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095331BB-5290-4B74-890F-ADE3EAA0FDB5}" type="datetimeFigureOut">
              <a:rPr lang="zh-CN" altLang="en-US" strike="noStrike" noProof="1" smtClean="0">
                <a:latin typeface="Arial" panose="020B0604020202020204" pitchFamily="34" charset="0"/>
                <a:ea typeface="黑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C6B5ED51-E834-49EC-BF25-99CF33DB10E9}" type="slidenum">
              <a:rPr lang="zh-CN" altLang="en-US" strike="noStrike" noProof="1" smtClean="0">
                <a:latin typeface="Arial" panose="020B0604020202020204" pitchFamily="34" charset="0"/>
                <a:ea typeface="黑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椭圆 6"/>
          <p:cNvSpPr/>
          <p:nvPr/>
        </p:nvSpPr>
        <p:spPr>
          <a:xfrm>
            <a:off x="2051050" y="2906713"/>
            <a:ext cx="1042988" cy="1044575"/>
          </a:xfrm>
          <a:prstGeom prst="ellipse">
            <a:avLst/>
          </a:prstGeom>
          <a:solidFill>
            <a:srgbClr val="FFFFFF"/>
          </a:solidFill>
          <a:ln w="254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p>
            <a:pPr lvl="0" algn="ctr"/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黑体" panose="02010600030101010101" pitchFamily="2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2139950" y="2997200"/>
            <a:ext cx="865188" cy="863600"/>
          </a:xfrm>
          <a:prstGeom prst="ellipse">
            <a:avLst/>
          </a:prstGeom>
          <a:solidFill>
            <a:schemeClr val="accent1"/>
          </a:solidFill>
          <a:ln w="6350" cap="flat" cmpd="sng" algn="ctr">
            <a:noFill/>
            <a:prstDash val="solid"/>
          </a:ln>
          <a:effectLst/>
        </p:spPr>
        <p:txBody>
          <a:bodyPr anchor="ctr">
            <a:normAutofit fontScale="92500" lnSpcReduction="20000"/>
          </a:bodyPr>
          <a:lstStyle/>
          <a:p>
            <a:pPr algn="ctr" eaLnBrk="1" fontAlgn="base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strike="noStrike" kern="0" noProof="1" dirty="0">
                <a:solidFill>
                  <a:prstClr val="white"/>
                </a:solidFill>
                <a:latin typeface="Arial" panose="020B0604020202020204" pitchFamily="34" charset="0"/>
                <a:ea typeface="黑体" panose="02010600030101010101" pitchFamily="2" charset="-122"/>
                <a:cs typeface="+mn-ea"/>
              </a:rPr>
              <a:t>1</a:t>
            </a:r>
            <a:endParaRPr lang="zh-CN" altLang="en-US" sz="4400" strike="noStrike" kern="0" noProof="1" dirty="0">
              <a:solidFill>
                <a:prstClr val="white"/>
              </a:solidFill>
              <a:latin typeface="Arial" panose="020B0604020202020204" pitchFamily="34" charset="0"/>
              <a:ea typeface="黑体" panose="02010600030101010101" pitchFamily="2" charset="-122"/>
            </a:endParaRPr>
          </a:p>
        </p:txBody>
      </p:sp>
      <p:cxnSp>
        <p:nvCxnSpPr>
          <p:cNvPr id="3076" name="直接连接符 16"/>
          <p:cNvCxnSpPr>
            <a:stCxn id="3074" idx="6"/>
          </p:cNvCxnSpPr>
          <p:nvPr/>
        </p:nvCxnSpPr>
        <p:spPr>
          <a:xfrm>
            <a:off x="3094038" y="3429000"/>
            <a:ext cx="3998912" cy="0"/>
          </a:xfrm>
          <a:prstGeom prst="line">
            <a:avLst/>
          </a:prstGeom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oval" w="lg" len="lg"/>
          </a:ln>
        </p:spPr>
      </p:cxnSp>
      <p:sp>
        <p:nvSpPr>
          <p:cNvPr id="2" name="KSO_ST1"/>
          <p:cNvSpPr>
            <a:spLocks noGrp="1"/>
          </p:cNvSpPr>
          <p:nvPr>
            <p:ph type="title" hasCustomPrompt="1"/>
          </p:nvPr>
        </p:nvSpPr>
        <p:spPr>
          <a:xfrm>
            <a:off x="3186000" y="2336400"/>
            <a:ext cx="3909600" cy="1090800"/>
          </a:xfrm>
        </p:spPr>
        <p:txBody>
          <a:bodyPr anchor="b">
            <a:normAutofit/>
          </a:bodyPr>
          <a:lstStyle>
            <a:lvl1pPr algn="l">
              <a:defRPr sz="3600">
                <a:ln w="6350">
                  <a:solidFill>
                    <a:schemeClr val="bg1"/>
                  </a:solidFill>
                </a:ln>
                <a:solidFill>
                  <a:schemeClr val="accent1"/>
                </a:solidFill>
                <a:effectLst/>
              </a:defRPr>
            </a:lvl1pPr>
          </a:lstStyle>
          <a:p>
            <a:pPr fontAlgn="auto"/>
            <a:r>
              <a:rPr lang="zh-CN" altLang="en-US" strike="noStrike" noProof="1" dirty="0" smtClean="0"/>
              <a:t>此处添加您的标题</a:t>
            </a:r>
            <a:endParaRPr lang="en-US" strike="noStrike" noProof="1" dirty="0"/>
          </a:p>
        </p:txBody>
      </p:sp>
      <p:sp>
        <p:nvSpPr>
          <p:cNvPr id="3" name="KSO_ST2"/>
          <p:cNvSpPr>
            <a:spLocks noGrp="1"/>
          </p:cNvSpPr>
          <p:nvPr>
            <p:ph type="body" idx="1" hasCustomPrompt="1"/>
          </p:nvPr>
        </p:nvSpPr>
        <p:spPr>
          <a:xfrm>
            <a:off x="3186000" y="3430800"/>
            <a:ext cx="3909600" cy="3960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ln>
                  <a:noFill/>
                </a:ln>
                <a:solidFill>
                  <a:srgbClr val="AFAFA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/>
            <a:r>
              <a:rPr lang="zh-CN" altLang="en-US" strike="noStrike" noProof="1" dirty="0" smtClean="0"/>
              <a:t>单击此处添加您的副标题</a:t>
            </a:r>
            <a:endParaRPr lang="en-US" altLang="zh-CN" strike="noStrike" noProof="1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095331BB-5290-4B74-890F-ADE3EAA0FDB5}" type="datetimeFigureOut">
              <a:rPr lang="zh-CN" altLang="en-US" strike="noStrike" noProof="1" smtClean="0">
                <a:latin typeface="Arial" panose="020B0604020202020204" pitchFamily="34" charset="0"/>
                <a:ea typeface="黑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94038" y="64008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C6B5ED51-E834-49EC-BF25-99CF33DB10E9}" type="slidenum">
              <a:rPr lang="zh-CN" altLang="en-US" strike="noStrike" noProof="1" smtClean="0">
                <a:latin typeface="Arial" panose="020B0604020202020204" pitchFamily="34" charset="0"/>
                <a:ea typeface="黑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419097" y="1282394"/>
            <a:ext cx="8292045" cy="238065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575945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spcBef>
                <a:spcPts val="500"/>
              </a:spcBef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auto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auto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auto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auto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19097" y="3852875"/>
            <a:ext cx="8292045" cy="238065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575945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spcBef>
                <a:spcPts val="500"/>
              </a:spcBef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auto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auto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auto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auto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095331BB-5290-4B74-890F-ADE3EAA0FDB5}" type="datetimeFigureOut">
              <a:rPr lang="zh-CN" altLang="en-US" strike="noStrike" noProof="1" smtClean="0">
                <a:latin typeface="Arial" panose="020B0604020202020204" pitchFamily="34" charset="0"/>
                <a:ea typeface="黑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C6B5ED51-E834-49EC-BF25-99CF33DB10E9}" type="slidenum">
              <a:rPr lang="zh-CN" altLang="en-US" strike="noStrike" noProof="1" smtClean="0">
                <a:latin typeface="Arial" panose="020B0604020202020204" pitchFamily="34" charset="0"/>
                <a:ea typeface="黑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7600" y="162000"/>
            <a:ext cx="8290800" cy="698400"/>
          </a:xfrm>
        </p:spPr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600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417600" y="2200274"/>
            <a:ext cx="3868340" cy="368458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60045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auto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auto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auto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auto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575945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auto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auto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auto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auto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095331BB-5290-4B74-890F-ADE3EAA0FDB5}" type="datetimeFigureOut">
              <a:rPr lang="zh-CN" altLang="en-US" strike="noStrike" noProof="1" smtClean="0">
                <a:latin typeface="Arial" panose="020B0604020202020204" pitchFamily="34" charset="0"/>
                <a:ea typeface="黑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C6B5ED51-E834-49EC-BF25-99CF33DB10E9}" type="slidenum">
              <a:rPr lang="zh-CN" altLang="en-US" strike="noStrike" noProof="1" smtClean="0">
                <a:latin typeface="Arial" panose="020B0604020202020204" pitchFamily="34" charset="0"/>
                <a:ea typeface="黑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0" y="3805238"/>
            <a:ext cx="9144000" cy="0"/>
          </a:xfrm>
          <a:prstGeom prst="line">
            <a:avLst/>
          </a:prstGeom>
          <a:ln w="3175">
            <a:solidFill>
              <a:srgbClr val="D3D3D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0" y="4386263"/>
            <a:ext cx="9144000" cy="0"/>
          </a:xfrm>
          <a:prstGeom prst="line">
            <a:avLst/>
          </a:prstGeom>
          <a:ln w="3175">
            <a:solidFill>
              <a:srgbClr val="D3D3D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0" y="4549775"/>
            <a:ext cx="9144000" cy="0"/>
          </a:xfrm>
          <a:prstGeom prst="line">
            <a:avLst/>
          </a:prstGeom>
          <a:ln w="3175">
            <a:solidFill>
              <a:srgbClr val="D3D3D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rot="5400000">
            <a:off x="-788194" y="3574256"/>
            <a:ext cx="6840538" cy="0"/>
          </a:xfrm>
          <a:prstGeom prst="line">
            <a:avLst/>
          </a:prstGeom>
          <a:ln w="3175">
            <a:solidFill>
              <a:srgbClr val="D3D3D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rot="5400000">
            <a:off x="-583406" y="3574256"/>
            <a:ext cx="6840538" cy="0"/>
          </a:xfrm>
          <a:prstGeom prst="line">
            <a:avLst/>
          </a:prstGeom>
          <a:ln w="3175">
            <a:solidFill>
              <a:srgbClr val="D3D3D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0" y="3959225"/>
            <a:ext cx="9144000" cy="0"/>
          </a:xfrm>
          <a:prstGeom prst="line">
            <a:avLst/>
          </a:prstGeom>
          <a:ln w="3175">
            <a:solidFill>
              <a:srgbClr val="D3D3D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KSO_BT1"/>
          <p:cNvSpPr>
            <a:spLocks noGrp="1"/>
          </p:cNvSpPr>
          <p:nvPr>
            <p:ph type="title" hasCustomPrompt="1"/>
          </p:nvPr>
        </p:nvSpPr>
        <p:spPr>
          <a:xfrm>
            <a:off x="1657350" y="3827864"/>
            <a:ext cx="4800600" cy="699594"/>
          </a:xfrm>
        </p:spPr>
        <p:txBody>
          <a:bodyPr>
            <a:normAutofit/>
          </a:bodyPr>
          <a:lstStyle>
            <a:lvl1pPr>
              <a:defRPr sz="4400">
                <a:solidFill>
                  <a:srgbClr val="FF0000"/>
                </a:solidFill>
              </a:defRPr>
            </a:lvl1pPr>
          </a:lstStyle>
          <a:p>
            <a:pPr fontAlgn="auto"/>
            <a:r>
              <a:rPr lang="zh-CN" altLang="en-US" strike="noStrike" noProof="1" dirty="0" smtClean="0"/>
              <a:t>编辑母版标题样式</a:t>
            </a:r>
            <a:endParaRPr lang="en-US" strike="noStrike" noProof="1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095331BB-5290-4B74-890F-ADE3EAA0FDB5}" type="datetimeFigureOut">
              <a:rPr lang="zh-CN" altLang="en-US" strike="noStrike" noProof="1" smtClean="0">
                <a:latin typeface="Arial" panose="020B0604020202020204" pitchFamily="34" charset="0"/>
                <a:ea typeface="黑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C6B5ED51-E834-49EC-BF25-99CF33DB10E9}" type="slidenum">
              <a:rPr lang="zh-CN" altLang="en-US" strike="noStrike" noProof="1" smtClean="0">
                <a:latin typeface="Arial" panose="020B0604020202020204" pitchFamily="34" charset="0"/>
                <a:ea typeface="黑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095331BB-5290-4B74-890F-ADE3EAA0FDB5}" type="datetimeFigureOut">
              <a:rPr lang="zh-CN" altLang="en-US" strike="noStrike" noProof="1" smtClean="0">
                <a:latin typeface="Arial" panose="020B0604020202020204" pitchFamily="34" charset="0"/>
                <a:ea typeface="黑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C6B5ED51-E834-49EC-BF25-99CF33DB10E9}" type="slidenum">
              <a:rPr lang="zh-CN" altLang="en-US" strike="noStrike" noProof="1" smtClean="0">
                <a:latin typeface="Arial" panose="020B0604020202020204" pitchFamily="34" charset="0"/>
                <a:ea typeface="黑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7600" y="162000"/>
            <a:ext cx="8290800" cy="698400"/>
          </a:xfr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4082125" y="987426"/>
            <a:ext cx="4629150" cy="50009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r>
              <a:rPr lang="zh-CN" altLang="en-US" strike="noStrike" noProof="1" smtClean="0"/>
              <a:t>单击图标添加图片</a:t>
            </a:r>
            <a:endParaRPr lang="en-US" strike="noStrike" noProof="1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417600" y="987426"/>
            <a:ext cx="3473082" cy="500099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095331BB-5290-4B74-890F-ADE3EAA0FDB5}" type="datetimeFigureOut">
              <a:rPr lang="zh-CN" altLang="en-US" strike="noStrike" noProof="1" smtClean="0">
                <a:latin typeface="Arial" panose="020B0604020202020204" pitchFamily="34" charset="0"/>
                <a:ea typeface="黑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C6B5ED51-E834-49EC-BF25-99CF33DB10E9}" type="slidenum">
              <a:rPr lang="zh-CN" altLang="en-US" strike="noStrike" noProof="1" smtClean="0">
                <a:latin typeface="Arial" panose="020B0604020202020204" pitchFamily="34" charset="0"/>
                <a:ea typeface="黑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&#10;文本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7144374" y="365125"/>
            <a:ext cx="886883" cy="5811838"/>
          </a:xfrm>
        </p:spPr>
        <p:txBody>
          <a:bodyPr vert="horz" anchor="t" anchorCtr="0"/>
          <a:lstStyle>
            <a:lvl1pPr algn="ctr">
              <a:defRPr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1101288" y="365125"/>
            <a:ext cx="5949952" cy="5811838"/>
          </a:xfrm>
        </p:spPr>
        <p:txBody>
          <a:bodyPr vert="eaVert">
            <a:norm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575945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auto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auto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auto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auto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095331BB-5290-4B74-890F-ADE3EAA0FDB5}" type="datetimeFigureOut">
              <a:rPr lang="zh-CN" altLang="en-US" strike="noStrike" noProof="1" smtClean="0">
                <a:latin typeface="Arial" panose="020B0604020202020204" pitchFamily="34" charset="0"/>
                <a:ea typeface="黑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C6B5ED51-E834-49EC-BF25-99CF33DB10E9}" type="slidenum">
              <a:rPr lang="zh-CN" altLang="en-US" strike="noStrike" noProof="1" smtClean="0">
                <a:latin typeface="Arial" panose="020B0604020202020204" pitchFamily="34" charset="0"/>
                <a:ea typeface="黑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dirty="0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419098" y="1304693"/>
            <a:ext cx="8292045" cy="478750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575945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spcBef>
                <a:spcPts val="500"/>
              </a:spcBef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auto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auto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auto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auto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095331BB-5290-4B74-890F-ADE3EAA0FDB5}" type="datetimeFigureOut">
              <a:rPr lang="zh-CN" altLang="en-US" strike="noStrike" noProof="1" smtClean="0">
                <a:latin typeface="Arial" panose="020B0604020202020204" pitchFamily="34" charset="0"/>
                <a:ea typeface="黑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C6B5ED51-E834-49EC-BF25-99CF33DB10E9}" type="slidenum">
              <a:rPr lang="zh-CN" altLang="en-US" strike="noStrike" noProof="1" smtClean="0">
                <a:latin typeface="Arial" panose="020B0604020202020204" pitchFamily="34" charset="0"/>
                <a:ea typeface="黑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内容占位符 7"/>
          <p:cNvSpPr>
            <a:spLocks noGrp="1"/>
          </p:cNvSpPr>
          <p:nvPr>
            <p:ph sz="quarter" idx="13"/>
          </p:nvPr>
        </p:nvSpPr>
        <p:spPr>
          <a:xfrm>
            <a:off x="628650" y="571502"/>
            <a:ext cx="7886701" cy="56499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auto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auto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auto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auto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13D0CE79-49FB-443D-BEF8-6B709DE8FD0C}" type="datetimeFigureOut">
              <a:rPr lang="zh-CN" altLang="en-US" strike="noStrike" noProof="1" smtClean="0">
                <a:latin typeface="Arial" panose="020B0604020202020204" pitchFamily="34" charset="0"/>
                <a:ea typeface="黑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EF906490-237C-474C-BA2E-D98840BC1F8F}" type="slidenum">
              <a:rPr lang="zh-CN" altLang="en-US" strike="noStrike" noProof="1" smtClean="0">
                <a:latin typeface="Arial" panose="020B0604020202020204" pitchFamily="34" charset="0"/>
                <a:ea typeface="黑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椭圆 6"/>
          <p:cNvSpPr/>
          <p:nvPr/>
        </p:nvSpPr>
        <p:spPr>
          <a:xfrm>
            <a:off x="2051050" y="2906713"/>
            <a:ext cx="1042988" cy="1044575"/>
          </a:xfrm>
          <a:prstGeom prst="ellipse">
            <a:avLst/>
          </a:prstGeom>
          <a:solidFill>
            <a:srgbClr val="FFFFFF"/>
          </a:solidFill>
          <a:ln w="254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p>
            <a:pPr lvl="0" algn="ctr"/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黑体" panose="02010600030101010101" pitchFamily="2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2139950" y="2997200"/>
            <a:ext cx="865188" cy="863600"/>
          </a:xfrm>
          <a:prstGeom prst="ellipse">
            <a:avLst/>
          </a:prstGeom>
          <a:solidFill>
            <a:schemeClr val="accent1"/>
          </a:solidFill>
          <a:ln w="6350" cap="flat" cmpd="sng" algn="ctr">
            <a:noFill/>
            <a:prstDash val="solid"/>
          </a:ln>
          <a:effectLst/>
        </p:spPr>
        <p:txBody>
          <a:bodyPr anchor="ctr">
            <a:normAutofit fontScale="92500" lnSpcReduction="20000"/>
          </a:bodyPr>
          <a:lstStyle/>
          <a:p>
            <a:pPr algn="ctr" eaLnBrk="1" fontAlgn="base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strike="noStrike" kern="0" noProof="1" dirty="0">
                <a:solidFill>
                  <a:prstClr val="white"/>
                </a:solidFill>
                <a:latin typeface="Arial" panose="020B0604020202020204" pitchFamily="34" charset="0"/>
                <a:ea typeface="黑体" panose="02010600030101010101" pitchFamily="2" charset="-122"/>
                <a:cs typeface="+mn-ea"/>
              </a:rPr>
              <a:t>1</a:t>
            </a:r>
            <a:endParaRPr lang="zh-CN" altLang="en-US" sz="4400" strike="noStrike" kern="0" noProof="1" dirty="0">
              <a:solidFill>
                <a:prstClr val="white"/>
              </a:solidFill>
              <a:latin typeface="Arial" panose="020B0604020202020204" pitchFamily="34" charset="0"/>
              <a:ea typeface="黑体" panose="02010600030101010101" pitchFamily="2" charset="-122"/>
            </a:endParaRPr>
          </a:p>
        </p:txBody>
      </p:sp>
      <p:cxnSp>
        <p:nvCxnSpPr>
          <p:cNvPr id="3076" name="直接连接符 16"/>
          <p:cNvCxnSpPr>
            <a:stCxn id="3074" idx="6"/>
          </p:cNvCxnSpPr>
          <p:nvPr/>
        </p:nvCxnSpPr>
        <p:spPr>
          <a:xfrm>
            <a:off x="3094038" y="3429000"/>
            <a:ext cx="3998912" cy="0"/>
          </a:xfrm>
          <a:prstGeom prst="line">
            <a:avLst/>
          </a:prstGeom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oval" w="lg" len="lg"/>
          </a:ln>
        </p:spPr>
      </p:cxnSp>
      <p:sp>
        <p:nvSpPr>
          <p:cNvPr id="2" name="KSO_ST1"/>
          <p:cNvSpPr>
            <a:spLocks noGrp="1"/>
          </p:cNvSpPr>
          <p:nvPr>
            <p:ph type="title" hasCustomPrompt="1"/>
          </p:nvPr>
        </p:nvSpPr>
        <p:spPr>
          <a:xfrm>
            <a:off x="3186000" y="2336400"/>
            <a:ext cx="3909600" cy="1090800"/>
          </a:xfrm>
        </p:spPr>
        <p:txBody>
          <a:bodyPr anchor="b">
            <a:normAutofit/>
          </a:bodyPr>
          <a:lstStyle>
            <a:lvl1pPr algn="l">
              <a:defRPr sz="3600">
                <a:ln w="6350">
                  <a:solidFill>
                    <a:schemeClr val="bg1"/>
                  </a:solidFill>
                </a:ln>
                <a:solidFill>
                  <a:schemeClr val="accent1"/>
                </a:solidFill>
                <a:effectLst/>
              </a:defRPr>
            </a:lvl1pPr>
          </a:lstStyle>
          <a:p>
            <a:pPr fontAlgn="auto"/>
            <a:r>
              <a:rPr lang="zh-CN" altLang="en-US" strike="noStrike" noProof="1" dirty="0" smtClean="0"/>
              <a:t>此处添加您的标题</a:t>
            </a:r>
            <a:endParaRPr lang="en-US" strike="noStrike" noProof="1" dirty="0"/>
          </a:p>
        </p:txBody>
      </p:sp>
      <p:sp>
        <p:nvSpPr>
          <p:cNvPr id="3" name="KSO_ST2"/>
          <p:cNvSpPr>
            <a:spLocks noGrp="1"/>
          </p:cNvSpPr>
          <p:nvPr>
            <p:ph type="body" idx="1" hasCustomPrompt="1"/>
          </p:nvPr>
        </p:nvSpPr>
        <p:spPr>
          <a:xfrm>
            <a:off x="3186000" y="3430800"/>
            <a:ext cx="3909600" cy="3960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ln>
                  <a:noFill/>
                </a:ln>
                <a:solidFill>
                  <a:srgbClr val="AFAFA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/>
            <a:r>
              <a:rPr lang="zh-CN" altLang="en-US" strike="noStrike" noProof="1" dirty="0" smtClean="0"/>
              <a:t>单击此处添加您的副标题</a:t>
            </a:r>
            <a:endParaRPr lang="en-US" altLang="zh-CN" strike="noStrike" noProof="1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095331BB-5290-4B74-890F-ADE3EAA0FDB5}" type="datetimeFigureOut">
              <a:rPr lang="zh-CN" altLang="en-US" strike="noStrike" noProof="1" smtClean="0">
                <a:latin typeface="Arial" panose="020B0604020202020204" pitchFamily="34" charset="0"/>
                <a:ea typeface="黑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94038" y="64008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C6B5ED51-E834-49EC-BF25-99CF33DB10E9}" type="slidenum">
              <a:rPr lang="zh-CN" altLang="en-US" strike="noStrike" noProof="1" smtClean="0">
                <a:latin typeface="Arial" panose="020B0604020202020204" pitchFamily="34" charset="0"/>
                <a:ea typeface="黑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419097" y="1282394"/>
            <a:ext cx="8292045" cy="238065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575945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spcBef>
                <a:spcPts val="500"/>
              </a:spcBef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auto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auto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auto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auto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19097" y="3852875"/>
            <a:ext cx="8292045" cy="238065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575945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spcBef>
                <a:spcPts val="500"/>
              </a:spcBef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auto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auto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auto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auto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095331BB-5290-4B74-890F-ADE3EAA0FDB5}" type="datetimeFigureOut">
              <a:rPr lang="zh-CN" altLang="en-US" strike="noStrike" noProof="1" smtClean="0">
                <a:latin typeface="Arial" panose="020B0604020202020204" pitchFamily="34" charset="0"/>
                <a:ea typeface="黑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C6B5ED51-E834-49EC-BF25-99CF33DB10E9}" type="slidenum">
              <a:rPr lang="zh-CN" altLang="en-US" strike="noStrike" noProof="1" smtClean="0">
                <a:latin typeface="Arial" panose="020B0604020202020204" pitchFamily="34" charset="0"/>
                <a:ea typeface="黑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7600" y="162000"/>
            <a:ext cx="8290800" cy="698400"/>
          </a:xfrm>
        </p:spPr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600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417600" y="2200274"/>
            <a:ext cx="3868340" cy="368458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60045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auto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auto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auto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auto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575945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auto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auto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auto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auto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095331BB-5290-4B74-890F-ADE3EAA0FDB5}" type="datetimeFigureOut">
              <a:rPr lang="zh-CN" altLang="en-US" strike="noStrike" noProof="1" smtClean="0">
                <a:latin typeface="Arial" panose="020B0604020202020204" pitchFamily="34" charset="0"/>
                <a:ea typeface="黑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C6B5ED51-E834-49EC-BF25-99CF33DB10E9}" type="slidenum">
              <a:rPr lang="zh-CN" altLang="en-US" strike="noStrike" noProof="1" smtClean="0">
                <a:latin typeface="Arial" panose="020B0604020202020204" pitchFamily="34" charset="0"/>
                <a:ea typeface="黑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0" y="3805238"/>
            <a:ext cx="9144000" cy="0"/>
          </a:xfrm>
          <a:prstGeom prst="line">
            <a:avLst/>
          </a:prstGeom>
          <a:ln w="3175">
            <a:solidFill>
              <a:srgbClr val="D3D3D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0" y="4386263"/>
            <a:ext cx="9144000" cy="0"/>
          </a:xfrm>
          <a:prstGeom prst="line">
            <a:avLst/>
          </a:prstGeom>
          <a:ln w="3175">
            <a:solidFill>
              <a:srgbClr val="D3D3D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0" y="4549775"/>
            <a:ext cx="9144000" cy="0"/>
          </a:xfrm>
          <a:prstGeom prst="line">
            <a:avLst/>
          </a:prstGeom>
          <a:ln w="3175">
            <a:solidFill>
              <a:srgbClr val="D3D3D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rot="5400000">
            <a:off x="-788194" y="3574256"/>
            <a:ext cx="6840538" cy="0"/>
          </a:xfrm>
          <a:prstGeom prst="line">
            <a:avLst/>
          </a:prstGeom>
          <a:ln w="3175">
            <a:solidFill>
              <a:srgbClr val="D3D3D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rot="5400000">
            <a:off x="-583406" y="3574256"/>
            <a:ext cx="6840538" cy="0"/>
          </a:xfrm>
          <a:prstGeom prst="line">
            <a:avLst/>
          </a:prstGeom>
          <a:ln w="3175">
            <a:solidFill>
              <a:srgbClr val="D3D3D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0" y="3959225"/>
            <a:ext cx="9144000" cy="0"/>
          </a:xfrm>
          <a:prstGeom prst="line">
            <a:avLst/>
          </a:prstGeom>
          <a:ln w="3175">
            <a:solidFill>
              <a:srgbClr val="D3D3D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KSO_BT1"/>
          <p:cNvSpPr>
            <a:spLocks noGrp="1"/>
          </p:cNvSpPr>
          <p:nvPr>
            <p:ph type="title" hasCustomPrompt="1"/>
          </p:nvPr>
        </p:nvSpPr>
        <p:spPr>
          <a:xfrm>
            <a:off x="1657350" y="3827864"/>
            <a:ext cx="4800600" cy="699594"/>
          </a:xfrm>
        </p:spPr>
        <p:txBody>
          <a:bodyPr>
            <a:normAutofit/>
          </a:bodyPr>
          <a:lstStyle>
            <a:lvl1pPr>
              <a:defRPr sz="4400">
                <a:solidFill>
                  <a:srgbClr val="FF0000"/>
                </a:solidFill>
              </a:defRPr>
            </a:lvl1pPr>
          </a:lstStyle>
          <a:p>
            <a:pPr fontAlgn="auto"/>
            <a:r>
              <a:rPr lang="zh-CN" altLang="en-US" strike="noStrike" noProof="1" dirty="0" smtClean="0"/>
              <a:t>编辑母版标题样式</a:t>
            </a:r>
            <a:endParaRPr lang="en-US" strike="noStrike" noProof="1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095331BB-5290-4B74-890F-ADE3EAA0FDB5}" type="datetimeFigureOut">
              <a:rPr lang="zh-CN" altLang="en-US" strike="noStrike" noProof="1" smtClean="0">
                <a:latin typeface="Arial" panose="020B0604020202020204" pitchFamily="34" charset="0"/>
                <a:ea typeface="黑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C6B5ED51-E834-49EC-BF25-99CF33DB10E9}" type="slidenum">
              <a:rPr lang="zh-CN" altLang="en-US" strike="noStrike" noProof="1" smtClean="0">
                <a:latin typeface="Arial" panose="020B0604020202020204" pitchFamily="34" charset="0"/>
                <a:ea typeface="黑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095331BB-5290-4B74-890F-ADE3EAA0FDB5}" type="datetimeFigureOut">
              <a:rPr lang="zh-CN" altLang="en-US" strike="noStrike" noProof="1" smtClean="0">
                <a:latin typeface="Arial" panose="020B0604020202020204" pitchFamily="34" charset="0"/>
                <a:ea typeface="黑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C6B5ED51-E834-49EC-BF25-99CF33DB10E9}" type="slidenum">
              <a:rPr lang="zh-CN" altLang="en-US" strike="noStrike" noProof="1" smtClean="0">
                <a:latin typeface="Arial" panose="020B0604020202020204" pitchFamily="34" charset="0"/>
                <a:ea typeface="黑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7600" y="162000"/>
            <a:ext cx="8290800" cy="698400"/>
          </a:xfr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4082125" y="987426"/>
            <a:ext cx="4629150" cy="50009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r>
              <a:rPr lang="zh-CN" altLang="en-US" strike="noStrike" noProof="1" smtClean="0"/>
              <a:t>单击图标添加图片</a:t>
            </a:r>
            <a:endParaRPr lang="en-US" strike="noStrike" noProof="1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417600" y="987426"/>
            <a:ext cx="3473082" cy="500099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095331BB-5290-4B74-890F-ADE3EAA0FDB5}" type="datetimeFigureOut">
              <a:rPr lang="zh-CN" altLang="en-US" strike="noStrike" noProof="1" smtClean="0">
                <a:latin typeface="Arial" panose="020B0604020202020204" pitchFamily="34" charset="0"/>
                <a:ea typeface="黑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C6B5ED51-E834-49EC-BF25-99CF33DB10E9}" type="slidenum">
              <a:rPr lang="zh-CN" altLang="en-US" strike="noStrike" noProof="1" smtClean="0">
                <a:latin typeface="Arial" panose="020B0604020202020204" pitchFamily="34" charset="0"/>
                <a:ea typeface="黑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&#10;文本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7144374" y="365125"/>
            <a:ext cx="886883" cy="5811838"/>
          </a:xfrm>
        </p:spPr>
        <p:txBody>
          <a:bodyPr vert="horz" anchor="t" anchorCtr="0"/>
          <a:lstStyle>
            <a:lvl1pPr algn="ctr">
              <a:defRPr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1101288" y="365125"/>
            <a:ext cx="5949952" cy="5811838"/>
          </a:xfrm>
        </p:spPr>
        <p:txBody>
          <a:bodyPr vert="eaVert">
            <a:norm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575945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auto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auto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auto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auto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095331BB-5290-4B74-890F-ADE3EAA0FDB5}" type="datetimeFigureOut">
              <a:rPr lang="zh-CN" altLang="en-US" strike="noStrike" noProof="1" smtClean="0">
                <a:latin typeface="Arial" panose="020B0604020202020204" pitchFamily="34" charset="0"/>
                <a:ea typeface="黑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C6B5ED51-E834-49EC-BF25-99CF33DB10E9}" type="slidenum">
              <a:rPr lang="zh-CN" altLang="en-US" strike="noStrike" noProof="1" smtClean="0">
                <a:latin typeface="Arial" panose="020B0604020202020204" pitchFamily="34" charset="0"/>
                <a:ea typeface="黑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11" Type="http://schemas.openxmlformats.org/officeDocument/2006/relationships/image" Target="../media/image2.png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9100" y="161925"/>
            <a:ext cx="8291513" cy="7000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fontAlgn="auto"/>
            <a:r>
              <a:rPr lang="zh-CN" altLang="en-US" strike="noStrike" noProof="1" dirty="0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黑体" panose="02010600030101010101" pitchFamily="2" charset="-122"/>
              </a:defRPr>
            </a:lvl1pPr>
          </a:lstStyle>
          <a:p>
            <a:pPr fontAlgn="base"/>
            <a:fld id="{095331BB-5290-4B74-890F-ADE3EAA0FDB5}" type="datetimeFigureOut">
              <a:rPr lang="zh-CN" altLang="en-US" strike="noStrike" noProof="1" smtClean="0">
                <a:latin typeface="Arial" panose="020B0604020202020204" pitchFamily="34" charset="0"/>
                <a:ea typeface="黑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黑体" panose="02010600030101010101" pitchFamily="2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黑体" panose="02010600030101010101" pitchFamily="2" charset="-122"/>
              </a:defRPr>
            </a:lvl1pPr>
          </a:lstStyle>
          <a:p>
            <a:pPr fontAlgn="base"/>
            <a:fld id="{C6B5ED51-E834-49EC-BF25-99CF33DB10E9}" type="slidenum">
              <a:rPr lang="zh-CN" altLang="en-US" strike="noStrike" noProof="1" smtClean="0">
                <a:latin typeface="Arial" panose="020B0604020202020204" pitchFamily="34" charset="0"/>
                <a:ea typeface="黑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1030" name="KSO_BC1"/>
          <p:cNvSpPr>
            <a:spLocks noGrp="1"/>
          </p:cNvSpPr>
          <p:nvPr>
            <p:ph type="body"/>
          </p:nvPr>
        </p:nvSpPr>
        <p:spPr>
          <a:xfrm>
            <a:off x="419100" y="1027113"/>
            <a:ext cx="8291513" cy="5192712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2987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ln w="6350">
            <a:solidFill>
              <a:schemeClr val="bg1"/>
            </a:solidFill>
          </a:ln>
          <a:solidFill>
            <a:schemeClr val="accent2"/>
          </a:solidFill>
          <a:effectLst/>
          <a:latin typeface="Arial" panose="020B0604020202020204" pitchFamily="34" charset="0"/>
          <a:ea typeface="黑体" panose="02010600030101010101" pitchFamily="2" charset="-122"/>
          <a:cs typeface="+mj-cs"/>
        </a:defRPr>
      </a:lvl1pPr>
    </p:titleStyle>
    <p:bodyStyle>
      <a:lvl1pPr marL="357505" indent="-357505" algn="just" defTabSz="914400" rtl="0" eaLnBrk="1" latinLnBrk="0" hangingPunct="1">
        <a:lnSpc>
          <a:spcPct val="110000"/>
        </a:lnSpc>
        <a:spcBef>
          <a:spcPts val="1800"/>
        </a:spcBef>
        <a:spcAft>
          <a:spcPts val="0"/>
        </a:spcAft>
        <a:buClr>
          <a:schemeClr val="accent2"/>
        </a:buClr>
        <a:buSzPct val="100000"/>
        <a:buFont typeface="Wingdings" panose="05000000000000000000" pitchFamily="2" charset="2"/>
        <a:buChar char="l"/>
        <a:defRPr sz="2400" kern="1200" baseline="0">
          <a:solidFill>
            <a:schemeClr val="accent2"/>
          </a:solidFill>
          <a:latin typeface="Arial" panose="020B0604020202020204" pitchFamily="34" charset="0"/>
          <a:ea typeface="黑体" panose="02010600030101010101" pitchFamily="2" charset="-122"/>
          <a:cs typeface="+mn-cs"/>
        </a:defRPr>
      </a:lvl1pPr>
      <a:lvl2pPr marL="575945" indent="-230505" algn="just" defTabSz="914400" rtl="0" eaLnBrk="1" latinLnBrk="0" hangingPunct="1">
        <a:lnSpc>
          <a:spcPct val="130000"/>
        </a:lnSpc>
        <a:spcBef>
          <a:spcPts val="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panose="020B0604020202020204" pitchFamily="34" charset="0"/>
          <a:ea typeface="黑体" panose="02010600030101010101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9100" y="161925"/>
            <a:ext cx="8291513" cy="7000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fontAlgn="auto"/>
            <a:r>
              <a:rPr lang="zh-CN" altLang="en-US" strike="noStrike" noProof="1" dirty="0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黑体" panose="02010600030101010101" pitchFamily="2" charset="-122"/>
              </a:defRPr>
            </a:lvl1pPr>
          </a:lstStyle>
          <a:p>
            <a:pPr fontAlgn="base"/>
            <a:fld id="{095331BB-5290-4B74-890F-ADE3EAA0FDB5}" type="datetimeFigureOut">
              <a:rPr lang="zh-CN" altLang="en-US" strike="noStrike" noProof="1" smtClean="0">
                <a:latin typeface="Arial" panose="020B0604020202020204" pitchFamily="34" charset="0"/>
                <a:ea typeface="黑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黑体" panose="02010600030101010101" pitchFamily="2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黑体" panose="02010600030101010101" pitchFamily="2" charset="-122"/>
              </a:defRPr>
            </a:lvl1pPr>
          </a:lstStyle>
          <a:p>
            <a:pPr fontAlgn="base"/>
            <a:fld id="{C6B5ED51-E834-49EC-BF25-99CF33DB10E9}" type="slidenum">
              <a:rPr lang="zh-CN" altLang="en-US" strike="noStrike" noProof="1" smtClean="0">
                <a:latin typeface="Arial" panose="020B0604020202020204" pitchFamily="34" charset="0"/>
                <a:ea typeface="黑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1030" name="KSO_BC1"/>
          <p:cNvSpPr>
            <a:spLocks noGrp="1"/>
          </p:cNvSpPr>
          <p:nvPr>
            <p:ph type="body"/>
          </p:nvPr>
        </p:nvSpPr>
        <p:spPr>
          <a:xfrm>
            <a:off x="419100" y="1027113"/>
            <a:ext cx="8291513" cy="5192712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2987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ln w="6350">
            <a:solidFill>
              <a:schemeClr val="bg1"/>
            </a:solidFill>
          </a:ln>
          <a:solidFill>
            <a:schemeClr val="accent2"/>
          </a:solidFill>
          <a:effectLst/>
          <a:latin typeface="Arial" panose="020B0604020202020204" pitchFamily="34" charset="0"/>
          <a:ea typeface="黑体" panose="02010600030101010101" pitchFamily="2" charset="-122"/>
          <a:cs typeface="+mj-cs"/>
        </a:defRPr>
      </a:lvl1pPr>
    </p:titleStyle>
    <p:bodyStyle>
      <a:lvl1pPr marL="357505" indent="-357505" algn="just" defTabSz="914400" rtl="0" eaLnBrk="1" latinLnBrk="0" hangingPunct="1">
        <a:lnSpc>
          <a:spcPct val="110000"/>
        </a:lnSpc>
        <a:spcBef>
          <a:spcPts val="1800"/>
        </a:spcBef>
        <a:spcAft>
          <a:spcPts val="0"/>
        </a:spcAft>
        <a:buClr>
          <a:schemeClr val="accent2"/>
        </a:buClr>
        <a:buSzPct val="100000"/>
        <a:buFont typeface="Wingdings" panose="05000000000000000000" pitchFamily="2" charset="2"/>
        <a:buChar char="l"/>
        <a:defRPr sz="2400" kern="1200" baseline="0">
          <a:solidFill>
            <a:schemeClr val="accent2"/>
          </a:solidFill>
          <a:latin typeface="Arial" panose="020B0604020202020204" pitchFamily="34" charset="0"/>
          <a:ea typeface="黑体" panose="02010600030101010101" pitchFamily="2" charset="-122"/>
          <a:cs typeface="+mn-cs"/>
        </a:defRPr>
      </a:lvl1pPr>
      <a:lvl2pPr marL="575945" indent="-230505" algn="just" defTabSz="914400" rtl="0" eaLnBrk="1" latinLnBrk="0" hangingPunct="1">
        <a:lnSpc>
          <a:spcPct val="130000"/>
        </a:lnSpc>
        <a:spcBef>
          <a:spcPts val="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panose="020B0604020202020204" pitchFamily="34" charset="0"/>
          <a:ea typeface="黑体" panose="02010600030101010101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.xml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4.xml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5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16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17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18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19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20.xml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1.xml"/><Relationship Id="rId1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22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3.xml"/><Relationship Id="rId1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4.xml"/><Relationship Id="rId1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5.xml"/><Relationship Id="rId1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.xml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6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7" Type="http://schemas.openxmlformats.org/officeDocument/2006/relationships/slideLayout" Target="../slideLayouts/slideLayout7.xml"/><Relationship Id="rId6" Type="http://schemas.openxmlformats.org/officeDocument/2006/relationships/tags" Target="../tags/tag8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oleObject" Target="../embeddings/oleObject2.bin"/><Relationship Id="rId2" Type="http://schemas.openxmlformats.org/officeDocument/2006/relationships/image" Target="../media/image5.png"/><Relationship Id="rId1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  <a:cs typeface="+mn-cs"/>
              </a:defRPr>
            </a:lvl5pPr>
          </a:lstStyle>
          <a:p>
            <a:pPr lvl="0" algn="r">
              <a:spcBef>
                <a:spcPct val="50000"/>
              </a:spcBef>
            </a:pPr>
            <a:fld id="{9A0DB2DC-4C9A-4742-B13C-FB6460FD3503}" type="slidenum">
              <a:rPr lang="en-US" altLang="zh-CN" sz="1400" b="0" dirty="0">
                <a:solidFill>
                  <a:schemeClr val="bg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</a:fld>
            <a:endParaRPr lang="en-US" altLang="zh-CN" sz="1400" b="0" dirty="0">
              <a:solidFill>
                <a:schemeClr val="bg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099" name="Rectangle 2"/>
          <p:cNvSpPr/>
          <p:nvPr/>
        </p:nvSpPr>
        <p:spPr>
          <a:xfrm>
            <a:off x="962025" y="1084263"/>
            <a:ext cx="7273925" cy="155575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sm" len="lg"/>
          </a:ln>
        </p:spPr>
        <p:txBody>
          <a:bodyPr wrap="none" anchor="ctr"/>
          <a:p>
            <a:pPr lvl="0" eaLnBrk="1" fontAlgn="base" hangingPunct="1"/>
            <a:endParaRPr lang="zh-CN" altLang="en-US" strike="noStrike" noProof="1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0243" name="Text Box 3"/>
          <p:cNvSpPr txBox="1"/>
          <p:nvPr/>
        </p:nvSpPr>
        <p:spPr>
          <a:xfrm>
            <a:off x="1108075" y="1433513"/>
            <a:ext cx="7105650" cy="9220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5400" dirty="0">
                <a:solidFill>
                  <a:srgbClr val="FFFF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zh-CN" altLang="en-US" sz="5400" dirty="0">
                <a:solidFill>
                  <a:srgbClr val="FFFF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尺寸标注</a:t>
            </a:r>
            <a:r>
              <a:rPr lang="zh-CN" altLang="en-US" sz="540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endParaRPr lang="zh-CN" altLang="en-US" sz="5400" dirty="0">
              <a:solidFill>
                <a:srgbClr val="0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pSp>
        <p:nvGrpSpPr>
          <p:cNvPr id="10244" name="Group 4"/>
          <p:cNvGrpSpPr/>
          <p:nvPr/>
        </p:nvGrpSpPr>
        <p:grpSpPr>
          <a:xfrm>
            <a:off x="417513" y="6149975"/>
            <a:ext cx="8540750" cy="514350"/>
            <a:chOff x="200" y="3784"/>
            <a:chExt cx="5380" cy="324"/>
          </a:xfrm>
        </p:grpSpPr>
        <p:grpSp>
          <p:nvGrpSpPr>
            <p:cNvPr id="10245" name="Group 5"/>
            <p:cNvGrpSpPr/>
            <p:nvPr/>
          </p:nvGrpSpPr>
          <p:grpSpPr>
            <a:xfrm>
              <a:off x="5283" y="3860"/>
              <a:ext cx="230" cy="224"/>
              <a:chOff x="5397" y="3881"/>
              <a:chExt cx="272" cy="257"/>
            </a:xfrm>
          </p:grpSpPr>
          <p:sp>
            <p:nvSpPr>
              <p:cNvPr id="609286" name="Rectangle 6"/>
              <p:cNvSpPr>
                <a:spLocks noChangeArrowheads="1"/>
              </p:cNvSpPr>
              <p:nvPr/>
            </p:nvSpPr>
            <p:spPr bwMode="auto">
              <a:xfrm flipH="1">
                <a:off x="5436" y="3881"/>
                <a:ext cx="162" cy="127"/>
              </a:xfrm>
              <a:prstGeom prst="rect">
                <a:avLst/>
              </a:prstGeom>
              <a:gradFill rotWithShape="0">
                <a:gsLst>
                  <a:gs pos="0">
                    <a:schemeClr val="tx2">
                      <a:gamma/>
                      <a:tint val="10980"/>
                      <a:invGamma/>
                    </a:schemeClr>
                  </a:gs>
                  <a:gs pos="100000">
                    <a:schemeClr val="tx2"/>
                  </a:gs>
                </a:gsLst>
                <a:lin ang="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黑体" panose="02010600030101010101" pitchFamily="2" charset="-122"/>
                  <a:ea typeface="黑体" panose="02010600030101010101" pitchFamily="2" charset="-122"/>
                  <a:cs typeface="+mn-cs"/>
                </a:endParaRPr>
              </a:p>
            </p:txBody>
          </p:sp>
          <p:sp>
            <p:nvSpPr>
              <p:cNvPr id="609287" name="Rectangle 7"/>
              <p:cNvSpPr>
                <a:spLocks noChangeArrowheads="1"/>
              </p:cNvSpPr>
              <p:nvPr/>
            </p:nvSpPr>
            <p:spPr bwMode="auto">
              <a:xfrm flipH="1">
                <a:off x="5397" y="4008"/>
                <a:ext cx="151" cy="130"/>
              </a:xfrm>
              <a:prstGeom prst="rect">
                <a:avLst/>
              </a:prstGeom>
              <a:gradFill rotWithShape="0">
                <a:gsLst>
                  <a:gs pos="0">
                    <a:schemeClr val="tx2">
                      <a:gamma/>
                      <a:tint val="8235"/>
                      <a:invGamma/>
                    </a:schemeClr>
                  </a:gs>
                  <a:gs pos="100000">
                    <a:schemeClr val="tx2"/>
                  </a:gs>
                </a:gsLst>
                <a:lin ang="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黑体" panose="02010600030101010101" pitchFamily="2" charset="-122"/>
                  <a:ea typeface="黑体" panose="02010600030101010101" pitchFamily="2" charset="-122"/>
                  <a:cs typeface="+mn-cs"/>
                </a:endParaRPr>
              </a:p>
            </p:txBody>
          </p:sp>
          <p:sp>
            <p:nvSpPr>
              <p:cNvPr id="10248" name="Rectangle 8"/>
              <p:cNvSpPr/>
              <p:nvPr/>
            </p:nvSpPr>
            <p:spPr>
              <a:xfrm flipH="1">
                <a:off x="5502" y="3979"/>
                <a:ext cx="167" cy="139"/>
              </a:xfrm>
              <a:prstGeom prst="rect">
                <a:avLst/>
              </a:prstGeom>
              <a:gradFill rotWithShape="0">
                <a:gsLst>
                  <a:gs pos="0">
                    <a:srgbClr val="333399"/>
                  </a:gs>
                  <a:gs pos="100000">
                    <a:srgbClr val="E3E3F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latin typeface="黑体" panose="02010600030101010101" pitchFamily="2" charset="-122"/>
                  <a:ea typeface="黑体" panose="02010600030101010101" pitchFamily="2" charset="-122"/>
                </a:endParaRPr>
              </a:p>
            </p:txBody>
          </p:sp>
        </p:grpSp>
        <p:sp>
          <p:nvSpPr>
            <p:cNvPr id="10249" name="Rectangle 9"/>
            <p:cNvSpPr/>
            <p:nvPr/>
          </p:nvSpPr>
          <p:spPr>
            <a:xfrm flipV="1">
              <a:off x="200" y="4002"/>
              <a:ext cx="5380" cy="27"/>
            </a:xfrm>
            <a:prstGeom prst="rect">
              <a:avLst/>
            </a:prstGeom>
            <a:gradFill rotWithShape="0">
              <a:gsLst>
                <a:gs pos="0">
                  <a:srgbClr val="E3E3EE"/>
                </a:gs>
                <a:gs pos="100000">
                  <a:srgbClr val="000066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/>
            <a:p>
              <a:endParaRPr lang="zh-CN" altLang="en-US" dirty="0">
                <a:latin typeface="黑体" panose="02010600030101010101" pitchFamily="2" charset="-122"/>
                <a:ea typeface="黑体" panose="02010600030101010101" pitchFamily="2" charset="-122"/>
              </a:endParaRPr>
            </a:p>
          </p:txBody>
        </p:sp>
        <p:sp>
          <p:nvSpPr>
            <p:cNvPr id="10250" name="Line 10"/>
            <p:cNvSpPr/>
            <p:nvPr/>
          </p:nvSpPr>
          <p:spPr>
            <a:xfrm>
              <a:off x="5469" y="3784"/>
              <a:ext cx="0" cy="324"/>
            </a:xfrm>
            <a:prstGeom prst="line">
              <a:avLst/>
            </a:prstGeom>
            <a:ln w="28575" cap="flat" cmpd="sng">
              <a:solidFill>
                <a:srgbClr val="0000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黑体" panose="02010600030101010101" pitchFamily="2" charset="-122"/>
                <a:ea typeface="黑体" panose="02010600030101010101" pitchFamily="2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  <a:cs typeface="+mn-cs"/>
              </a:defRPr>
            </a:lvl5pPr>
          </a:lstStyle>
          <a:p>
            <a:pPr lvl="0" algn="r">
              <a:spcBef>
                <a:spcPct val="50000"/>
              </a:spcBef>
            </a:pPr>
            <a:fld id="{9A0DB2DC-4C9A-4742-B13C-FB6460FD3503}" type="slidenum">
              <a:rPr lang="en-US" altLang="zh-CN" sz="1400" b="0" dirty="0">
                <a:solidFill>
                  <a:schemeClr val="bg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</a:fld>
            <a:endParaRPr lang="en-US" altLang="zh-CN" sz="1400" b="0" dirty="0">
              <a:solidFill>
                <a:schemeClr val="bg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458" name="Rectangle 4"/>
          <p:cNvSpPr/>
          <p:nvPr/>
        </p:nvSpPr>
        <p:spPr>
          <a:xfrm>
            <a:off x="963613" y="690563"/>
            <a:ext cx="6884987" cy="849312"/>
          </a:xfrm>
          <a:prstGeom prst="rect">
            <a:avLst/>
          </a:prstGeom>
          <a:noFill/>
          <a:ln w="12700">
            <a:noFill/>
          </a:ln>
        </p:spPr>
        <p:txBody>
          <a:bodyPr lIns="90000" tIns="46800" rIns="90000" bIns="46800" anchor="b">
            <a:spAutoFit/>
          </a:bodyPr>
          <a:p>
            <a:pPr indent="266700" defTabSz="271780"/>
            <a:r>
              <a:rPr lang="zh-CN" altLang="en-US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尺寸界线倾斜注法</a:t>
            </a:r>
            <a:endParaRPr lang="zh-CN" altLang="en-US" dirty="0">
              <a:solidFill>
                <a:srgbClr val="FF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indent="266700" defTabSz="271780"/>
            <a:endParaRPr lang="zh-CN" altLang="en-US" sz="500" dirty="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indent="266700" defTabSz="271780"/>
            <a:r>
              <a:rPr lang="en-US" altLang="zh-CN" sz="2000" dirty="0">
                <a:solidFill>
                  <a:srgbClr val="CC0000"/>
                </a:solidFill>
                <a:latin typeface="Times New Roman" panose="02020603050405020304" pitchFamily="18" charset="0"/>
                <a:ea typeface="黑体" panose="02010600030101010101" pitchFamily="2" charset="-122"/>
              </a:rPr>
              <a:t>•</a:t>
            </a:r>
            <a:r>
              <a:rPr lang="en-US" altLang="zh-CN" sz="2000" dirty="0">
                <a:solidFill>
                  <a:srgbClr val="CC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</a:t>
            </a:r>
            <a:r>
              <a:rPr lang="zh-CN" altLang="en-US" sz="2000" dirty="0">
                <a:latin typeface="黑体" panose="02010600030101010101" pitchFamily="2" charset="-122"/>
                <a:ea typeface="黑体" panose="02010600030101010101" pitchFamily="2" charset="-122"/>
              </a:rPr>
              <a:t>尺寸界线一般应与尺寸线垂直，必要时允许倾斜</a:t>
            </a:r>
            <a:endParaRPr lang="zh-CN" altLang="en-US" sz="2000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pic>
        <p:nvPicPr>
          <p:cNvPr id="572422" name="Picture 6"/>
          <p:cNvPicPr>
            <a:picLocks noChangeAspect="1"/>
          </p:cNvPicPr>
          <p:nvPr/>
        </p:nvPicPr>
        <p:blipFill>
          <a:blip r:embed="rId1"/>
          <a:srcRect l="40094"/>
          <a:stretch>
            <a:fillRect/>
          </a:stretch>
        </p:blipFill>
        <p:spPr>
          <a:xfrm>
            <a:off x="4391025" y="2844800"/>
            <a:ext cx="2846388" cy="16764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9460" name="Group 8"/>
          <p:cNvGrpSpPr/>
          <p:nvPr/>
        </p:nvGrpSpPr>
        <p:grpSpPr>
          <a:xfrm>
            <a:off x="1457325" y="2778125"/>
            <a:ext cx="1974850" cy="1676400"/>
            <a:chOff x="1046" y="966"/>
            <a:chExt cx="1244" cy="1056"/>
          </a:xfrm>
        </p:grpSpPr>
        <p:pic>
          <p:nvPicPr>
            <p:cNvPr id="19461" name="Picture 5"/>
            <p:cNvPicPr>
              <a:picLocks noChangeAspect="1"/>
            </p:cNvPicPr>
            <p:nvPr/>
          </p:nvPicPr>
          <p:blipFill>
            <a:blip r:embed="rId1"/>
            <a:srcRect r="59572"/>
            <a:stretch>
              <a:fillRect/>
            </a:stretch>
          </p:blipFill>
          <p:spPr>
            <a:xfrm>
              <a:off x="1046" y="966"/>
              <a:ext cx="1210" cy="105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62" name="Oval 7"/>
            <p:cNvSpPr/>
            <p:nvPr/>
          </p:nvSpPr>
          <p:spPr>
            <a:xfrm>
              <a:off x="2208" y="1426"/>
              <a:ext cx="82" cy="115"/>
            </a:xfrm>
            <a:prstGeom prst="ellipse">
              <a:avLst/>
            </a:prstGeom>
            <a:solidFill>
              <a:srgbClr val="FFFFFF"/>
            </a:solidFill>
            <a:ln w="12700">
              <a:noFill/>
            </a:ln>
          </p:spPr>
          <p:txBody>
            <a:bodyPr wrap="none" lIns="90000" tIns="46800" rIns="90000" bIns="46800" anchor="ctr">
              <a:spAutoFit/>
            </a:bodyPr>
            <a:p>
              <a:endParaRPr lang="zh-CN" altLang="en-US" dirty="0">
                <a:latin typeface="黑体" panose="02010600030101010101" pitchFamily="2" charset="-122"/>
                <a:ea typeface="黑体" panose="02010600030101010101" pitchFamily="2" charset="-122"/>
              </a:endParaRPr>
            </a:p>
          </p:txBody>
        </p:sp>
      </p:grpSp>
      <p:grpSp>
        <p:nvGrpSpPr>
          <p:cNvPr id="19463" name="Group 9"/>
          <p:cNvGrpSpPr/>
          <p:nvPr/>
        </p:nvGrpSpPr>
        <p:grpSpPr>
          <a:xfrm>
            <a:off x="417513" y="6149975"/>
            <a:ext cx="8540750" cy="514350"/>
            <a:chOff x="200" y="3784"/>
            <a:chExt cx="5380" cy="324"/>
          </a:xfrm>
        </p:grpSpPr>
        <p:grpSp>
          <p:nvGrpSpPr>
            <p:cNvPr id="19464" name="Group 10"/>
            <p:cNvGrpSpPr/>
            <p:nvPr/>
          </p:nvGrpSpPr>
          <p:grpSpPr>
            <a:xfrm>
              <a:off x="5283" y="3860"/>
              <a:ext cx="230" cy="224"/>
              <a:chOff x="5397" y="3881"/>
              <a:chExt cx="272" cy="257"/>
            </a:xfrm>
          </p:grpSpPr>
          <p:sp>
            <p:nvSpPr>
              <p:cNvPr id="572427" name="Rectangle 11"/>
              <p:cNvSpPr>
                <a:spLocks noChangeArrowheads="1"/>
              </p:cNvSpPr>
              <p:nvPr/>
            </p:nvSpPr>
            <p:spPr bwMode="auto">
              <a:xfrm flipH="1">
                <a:off x="5436" y="3881"/>
                <a:ext cx="162" cy="127"/>
              </a:xfrm>
              <a:prstGeom prst="rect">
                <a:avLst/>
              </a:prstGeom>
              <a:gradFill rotWithShape="0">
                <a:gsLst>
                  <a:gs pos="0">
                    <a:schemeClr val="tx2">
                      <a:gamma/>
                      <a:tint val="10980"/>
                      <a:invGamma/>
                    </a:schemeClr>
                  </a:gs>
                  <a:gs pos="100000">
                    <a:schemeClr val="tx2"/>
                  </a:gs>
                </a:gsLst>
                <a:lin ang="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黑体" panose="02010600030101010101" pitchFamily="2" charset="-122"/>
                  <a:ea typeface="黑体" panose="02010600030101010101" pitchFamily="2" charset="-122"/>
                  <a:cs typeface="+mn-cs"/>
                </a:endParaRPr>
              </a:p>
            </p:txBody>
          </p:sp>
          <p:sp>
            <p:nvSpPr>
              <p:cNvPr id="572428" name="Rectangle 12"/>
              <p:cNvSpPr>
                <a:spLocks noChangeArrowheads="1"/>
              </p:cNvSpPr>
              <p:nvPr/>
            </p:nvSpPr>
            <p:spPr bwMode="auto">
              <a:xfrm flipH="1">
                <a:off x="5397" y="4008"/>
                <a:ext cx="151" cy="130"/>
              </a:xfrm>
              <a:prstGeom prst="rect">
                <a:avLst/>
              </a:prstGeom>
              <a:gradFill rotWithShape="0">
                <a:gsLst>
                  <a:gs pos="0">
                    <a:schemeClr val="tx2">
                      <a:gamma/>
                      <a:tint val="8235"/>
                      <a:invGamma/>
                    </a:schemeClr>
                  </a:gs>
                  <a:gs pos="100000">
                    <a:schemeClr val="tx2"/>
                  </a:gs>
                </a:gsLst>
                <a:lin ang="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黑体" panose="02010600030101010101" pitchFamily="2" charset="-122"/>
                  <a:ea typeface="黑体" panose="02010600030101010101" pitchFamily="2" charset="-122"/>
                  <a:cs typeface="+mn-cs"/>
                </a:endParaRPr>
              </a:p>
            </p:txBody>
          </p:sp>
          <p:sp>
            <p:nvSpPr>
              <p:cNvPr id="19467" name="Rectangle 13"/>
              <p:cNvSpPr/>
              <p:nvPr/>
            </p:nvSpPr>
            <p:spPr>
              <a:xfrm flipH="1">
                <a:off x="5502" y="3979"/>
                <a:ext cx="167" cy="139"/>
              </a:xfrm>
              <a:prstGeom prst="rect">
                <a:avLst/>
              </a:prstGeom>
              <a:gradFill rotWithShape="0">
                <a:gsLst>
                  <a:gs pos="0">
                    <a:srgbClr val="333399"/>
                  </a:gs>
                  <a:gs pos="100000">
                    <a:srgbClr val="E3E3F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latin typeface="黑体" panose="02010600030101010101" pitchFamily="2" charset="-122"/>
                  <a:ea typeface="黑体" panose="02010600030101010101" pitchFamily="2" charset="-122"/>
                </a:endParaRPr>
              </a:p>
            </p:txBody>
          </p:sp>
        </p:grpSp>
        <p:sp>
          <p:nvSpPr>
            <p:cNvPr id="19468" name="Rectangle 14"/>
            <p:cNvSpPr/>
            <p:nvPr/>
          </p:nvSpPr>
          <p:spPr>
            <a:xfrm flipV="1">
              <a:off x="200" y="4002"/>
              <a:ext cx="5380" cy="27"/>
            </a:xfrm>
            <a:prstGeom prst="rect">
              <a:avLst/>
            </a:prstGeom>
            <a:gradFill rotWithShape="0">
              <a:gsLst>
                <a:gs pos="0">
                  <a:srgbClr val="E3E3EE"/>
                </a:gs>
                <a:gs pos="100000">
                  <a:srgbClr val="000066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/>
            <a:p>
              <a:endParaRPr lang="zh-CN" altLang="en-US" dirty="0">
                <a:latin typeface="黑体" panose="02010600030101010101" pitchFamily="2" charset="-122"/>
                <a:ea typeface="黑体" panose="02010600030101010101" pitchFamily="2" charset="-122"/>
              </a:endParaRPr>
            </a:p>
          </p:txBody>
        </p:sp>
        <p:sp>
          <p:nvSpPr>
            <p:cNvPr id="19469" name="Line 15"/>
            <p:cNvSpPr/>
            <p:nvPr/>
          </p:nvSpPr>
          <p:spPr>
            <a:xfrm>
              <a:off x="5469" y="3784"/>
              <a:ext cx="0" cy="324"/>
            </a:xfrm>
            <a:prstGeom prst="line">
              <a:avLst/>
            </a:prstGeom>
            <a:ln w="28575" cap="flat" cmpd="sng">
              <a:solidFill>
                <a:srgbClr val="0000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黑体" panose="02010600030101010101" pitchFamily="2" charset="-122"/>
                <a:ea typeface="黑体" panose="02010600030101010101" pitchFamily="2" charset="-122"/>
              </a:endParaRPr>
            </a:p>
          </p:txBody>
        </p:sp>
      </p:grpSp>
    </p:spTree>
    <p:custDataLst>
      <p:tags r:id="rId2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1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  <a:cs typeface="+mn-cs"/>
              </a:defRPr>
            </a:lvl5pPr>
          </a:lstStyle>
          <a:p>
            <a:pPr lvl="0" algn="r">
              <a:spcBef>
                <a:spcPct val="50000"/>
              </a:spcBef>
            </a:pPr>
            <a:fld id="{9A0DB2DC-4C9A-4742-B13C-FB6460FD3503}" type="slidenum">
              <a:rPr lang="en-US" altLang="zh-CN" sz="1400" b="0" dirty="0">
                <a:solidFill>
                  <a:schemeClr val="bg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</a:fld>
            <a:endParaRPr lang="en-US" altLang="zh-CN" sz="1400" b="0" dirty="0">
              <a:solidFill>
                <a:schemeClr val="bg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482" name="Rectangle 2"/>
          <p:cNvSpPr/>
          <p:nvPr/>
        </p:nvSpPr>
        <p:spPr>
          <a:xfrm>
            <a:off x="454025" y="298450"/>
            <a:ext cx="7297738" cy="1508125"/>
          </a:xfrm>
          <a:prstGeom prst="rect">
            <a:avLst/>
          </a:prstGeom>
          <a:noFill/>
          <a:ln w="12700">
            <a:noFill/>
          </a:ln>
        </p:spPr>
        <p:txBody>
          <a:bodyPr lIns="90000" tIns="46800" rIns="90000" bIns="46800" anchor="b">
            <a:spAutoFit/>
          </a:bodyPr>
          <a:p>
            <a:pPr indent="266700" defTabSz="271780"/>
            <a:r>
              <a:rPr lang="zh-CN" altLang="en-US" dirty="0">
                <a:solidFill>
                  <a:srgbClr val="CC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径向尺寸</a:t>
            </a:r>
            <a:endParaRPr lang="zh-CN" altLang="en-US" dirty="0">
              <a:solidFill>
                <a:srgbClr val="CC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indent="266700" defTabSz="271780"/>
            <a:endParaRPr lang="zh-CN" altLang="en-US" sz="500" dirty="0">
              <a:solidFill>
                <a:srgbClr val="CC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indent="266700" defTabSz="271780"/>
            <a:r>
              <a:rPr lang="zh-CN" altLang="en-US" dirty="0">
                <a:latin typeface="黑体" panose="02010600030101010101" pitchFamily="2" charset="-122"/>
                <a:ea typeface="黑体" panose="02010600030101010101" pitchFamily="2" charset="-122"/>
              </a:rPr>
              <a:t>① </a:t>
            </a:r>
            <a:r>
              <a:rPr lang="zh-CN" altLang="en-US" dirty="0">
                <a:solidFill>
                  <a:srgbClr val="000066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圆的直径标注</a:t>
            </a:r>
            <a:endParaRPr lang="zh-CN" altLang="en-US" dirty="0">
              <a:solidFill>
                <a:srgbClr val="000066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indent="266700" defTabSz="271780"/>
            <a:r>
              <a:rPr lang="zh-CN" altLang="en-US" sz="2000" dirty="0">
                <a:solidFill>
                  <a:srgbClr val="CC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 </a:t>
            </a:r>
            <a:r>
              <a:rPr lang="en-US" altLang="zh-CN" sz="2000" dirty="0">
                <a:solidFill>
                  <a:srgbClr val="CC0000"/>
                </a:solidFill>
                <a:latin typeface="Times New Roman" panose="02020603050405020304" pitchFamily="18" charset="0"/>
                <a:ea typeface="黑体" panose="02010600030101010101" pitchFamily="2" charset="-122"/>
              </a:rPr>
              <a:t>•</a:t>
            </a:r>
            <a:r>
              <a:rPr lang="en-US" altLang="zh-CN" sz="2000" dirty="0">
                <a:solidFill>
                  <a:srgbClr val="CC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</a:t>
            </a:r>
            <a:r>
              <a:rPr lang="zh-CN" altLang="en-US" sz="2000" dirty="0">
                <a:latin typeface="黑体" panose="02010600030101010101" pitchFamily="2" charset="-122"/>
                <a:ea typeface="黑体" panose="02010600030101010101" pitchFamily="2" charset="-122"/>
              </a:rPr>
              <a:t>在圆的直径尺寸数字前加注符号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0030101010101" pitchFamily="2" charset="-122"/>
              </a:rPr>
              <a:t>“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0030101010101" pitchFamily="2" charset="-122"/>
              </a:rPr>
              <a:t>Ø”</a:t>
            </a:r>
            <a:r>
              <a:rPr lang="zh-CN" altLang="en-US" sz="2000" dirty="0">
                <a:latin typeface="黑体" panose="02010600030101010101" pitchFamily="2" charset="-122"/>
                <a:ea typeface="黑体" panose="02010600030101010101" pitchFamily="2" charset="-122"/>
              </a:rPr>
              <a:t>；</a:t>
            </a:r>
            <a:endParaRPr lang="zh-CN" altLang="en-US" sz="2000" dirty="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indent="266700" defTabSz="271780"/>
            <a:r>
              <a:rPr lang="zh-CN" altLang="en-US" sz="2000" dirty="0">
                <a:solidFill>
                  <a:srgbClr val="CC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 </a:t>
            </a:r>
            <a:r>
              <a:rPr lang="en-US" altLang="zh-CN" sz="2000" dirty="0">
                <a:solidFill>
                  <a:srgbClr val="CC0000"/>
                </a:solidFill>
                <a:latin typeface="Times New Roman" panose="02020603050405020304" pitchFamily="18" charset="0"/>
                <a:ea typeface="黑体" panose="02010600030101010101" pitchFamily="2" charset="-122"/>
              </a:rPr>
              <a:t>•</a:t>
            </a:r>
            <a:r>
              <a:rPr lang="en-US" altLang="zh-CN" sz="2000" dirty="0">
                <a:latin typeface="黑体" panose="02010600030101010101" pitchFamily="2" charset="-122"/>
                <a:ea typeface="黑体" panose="02010600030101010101" pitchFamily="2" charset="-122"/>
              </a:rPr>
              <a:t> </a:t>
            </a:r>
            <a:r>
              <a:rPr lang="zh-CN" altLang="en-US" sz="2000" dirty="0">
                <a:latin typeface="黑体" panose="02010600030101010101" pitchFamily="2" charset="-122"/>
                <a:ea typeface="黑体" panose="02010600030101010101" pitchFamily="2" charset="-122"/>
              </a:rPr>
              <a:t>尺寸线通过圆心，尺寸线终端应画成箭头。</a:t>
            </a:r>
            <a:endParaRPr lang="zh-CN" altLang="en-US" sz="2000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pic>
        <p:nvPicPr>
          <p:cNvPr id="573444" name="Picture 4"/>
          <p:cNvPicPr>
            <a:picLocks noChangeAspect="1"/>
          </p:cNvPicPr>
          <p:nvPr/>
        </p:nvPicPr>
        <p:blipFill>
          <a:blip r:embed="rId1"/>
          <a:srcRect t="49710"/>
          <a:stretch>
            <a:fillRect/>
          </a:stretch>
        </p:blipFill>
        <p:spPr>
          <a:xfrm>
            <a:off x="2135188" y="4906963"/>
            <a:ext cx="4443412" cy="13763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73445" name="Rectangle 5"/>
          <p:cNvSpPr/>
          <p:nvPr/>
        </p:nvSpPr>
        <p:spPr>
          <a:xfrm>
            <a:off x="454025" y="3416300"/>
            <a:ext cx="7799388" cy="1371600"/>
          </a:xfrm>
          <a:prstGeom prst="rect">
            <a:avLst/>
          </a:prstGeom>
          <a:noFill/>
          <a:ln w="12700">
            <a:noFill/>
          </a:ln>
        </p:spPr>
        <p:txBody>
          <a:bodyPr lIns="90000" tIns="46800" rIns="90000" bIns="46800" anchor="b">
            <a:spAutoFit/>
          </a:bodyPr>
          <a:p>
            <a:pPr indent="266700" defTabSz="271780"/>
            <a:r>
              <a:rPr lang="en-US" altLang="zh-CN" dirty="0">
                <a:solidFill>
                  <a:srgbClr val="000066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② </a:t>
            </a:r>
            <a:r>
              <a:rPr lang="zh-CN" altLang="en-US" dirty="0">
                <a:solidFill>
                  <a:srgbClr val="000066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圆弧的半径标注</a:t>
            </a:r>
            <a:endParaRPr lang="zh-CN" altLang="en-US" dirty="0">
              <a:solidFill>
                <a:srgbClr val="000066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indent="266700" defTabSz="271780"/>
            <a:r>
              <a:rPr lang="zh-CN" altLang="en-US" sz="2000" dirty="0">
                <a:solidFill>
                  <a:srgbClr val="CC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 </a:t>
            </a:r>
            <a:r>
              <a:rPr lang="en-US" altLang="zh-CN" sz="2000" dirty="0">
                <a:solidFill>
                  <a:srgbClr val="CC0000"/>
                </a:solidFill>
                <a:latin typeface="Times New Roman" panose="02020603050405020304" pitchFamily="18" charset="0"/>
                <a:ea typeface="黑体" panose="02010600030101010101" pitchFamily="2" charset="-122"/>
              </a:rPr>
              <a:t>•</a:t>
            </a:r>
            <a:r>
              <a:rPr lang="en-US" altLang="zh-CN" sz="2000" dirty="0">
                <a:latin typeface="黑体" panose="02010600030101010101" pitchFamily="2" charset="-122"/>
                <a:ea typeface="黑体" panose="02010600030101010101" pitchFamily="2" charset="-122"/>
              </a:rPr>
              <a:t> </a:t>
            </a:r>
            <a:r>
              <a:rPr lang="zh-CN" altLang="en-US" sz="2000" dirty="0">
                <a:latin typeface="黑体" panose="02010600030101010101" pitchFamily="2" charset="-122"/>
                <a:ea typeface="黑体" panose="02010600030101010101" pitchFamily="2" charset="-122"/>
              </a:rPr>
              <a:t>半径尺寸必须标在圆弧上；</a:t>
            </a:r>
            <a:endParaRPr lang="zh-CN" altLang="en-US" sz="2000" dirty="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indent="266700" defTabSz="271780"/>
            <a:r>
              <a:rPr lang="zh-CN" altLang="en-US" sz="2000" dirty="0">
                <a:solidFill>
                  <a:srgbClr val="CC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 </a:t>
            </a:r>
            <a:r>
              <a:rPr lang="en-US" altLang="zh-CN" sz="2000" dirty="0">
                <a:solidFill>
                  <a:srgbClr val="CC0000"/>
                </a:solidFill>
                <a:latin typeface="Times New Roman" panose="02020603050405020304" pitchFamily="18" charset="0"/>
                <a:ea typeface="黑体" panose="02010600030101010101" pitchFamily="2" charset="-122"/>
              </a:rPr>
              <a:t>•</a:t>
            </a:r>
            <a:r>
              <a:rPr lang="en-US" altLang="zh-CN" sz="2000" dirty="0">
                <a:latin typeface="黑体" panose="02010600030101010101" pitchFamily="2" charset="-122"/>
                <a:ea typeface="黑体" panose="02010600030101010101" pitchFamily="2" charset="-122"/>
              </a:rPr>
              <a:t> </a:t>
            </a:r>
            <a:r>
              <a:rPr lang="zh-CN" altLang="en-US" sz="2000" dirty="0">
                <a:latin typeface="黑体" panose="02010600030101010101" pitchFamily="2" charset="-122"/>
                <a:ea typeface="黑体" panose="02010600030101010101" pitchFamily="2" charset="-122"/>
              </a:rPr>
              <a:t>在圆的半径尺寸数字前加注符号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0030101010101" pitchFamily="2" charset="-122"/>
              </a:rPr>
              <a:t>“</a:t>
            </a:r>
            <a:r>
              <a:rPr lang="en-US" altLang="zh-CN" sz="2000" dirty="0">
                <a:latin typeface="黑体" panose="02010600030101010101" pitchFamily="2" charset="-122"/>
                <a:ea typeface="黑体" panose="02010600030101010101" pitchFamily="2" charset="-122"/>
              </a:rPr>
              <a:t>R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0030101010101" pitchFamily="2" charset="-122"/>
              </a:rPr>
              <a:t>”</a:t>
            </a:r>
            <a:r>
              <a:rPr lang="zh-CN" altLang="en-US" sz="2000" dirty="0">
                <a:latin typeface="黑体" panose="02010600030101010101" pitchFamily="2" charset="-122"/>
                <a:ea typeface="黑体" panose="02010600030101010101" pitchFamily="2" charset="-122"/>
              </a:rPr>
              <a:t>；</a:t>
            </a:r>
            <a:endParaRPr lang="zh-CN" altLang="en-US" sz="2000" dirty="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indent="266700" defTabSz="271780"/>
            <a:r>
              <a:rPr lang="zh-CN" altLang="en-US" sz="2000" dirty="0">
                <a:solidFill>
                  <a:srgbClr val="CC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 </a:t>
            </a:r>
            <a:r>
              <a:rPr lang="en-US" altLang="zh-CN" sz="2000" dirty="0">
                <a:solidFill>
                  <a:srgbClr val="CC0000"/>
                </a:solidFill>
                <a:latin typeface="Times New Roman" panose="02020603050405020304" pitchFamily="18" charset="0"/>
                <a:ea typeface="黑体" panose="02010600030101010101" pitchFamily="2" charset="-122"/>
              </a:rPr>
              <a:t>•</a:t>
            </a:r>
            <a:r>
              <a:rPr lang="en-US" altLang="zh-CN" sz="2000" dirty="0">
                <a:solidFill>
                  <a:srgbClr val="CC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</a:t>
            </a:r>
            <a:r>
              <a:rPr lang="zh-CN" altLang="en-US" sz="2000" dirty="0">
                <a:latin typeface="黑体" panose="02010600030101010101" pitchFamily="2" charset="-122"/>
                <a:ea typeface="黑体" panose="02010600030101010101" pitchFamily="2" charset="-122"/>
              </a:rPr>
              <a:t>尺寸线通过圆心，尺寸线终端只画一个箭头并指向圆弧。</a:t>
            </a:r>
            <a:endParaRPr lang="zh-CN" altLang="en-US" sz="2000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pic>
        <p:nvPicPr>
          <p:cNvPr id="573446" name="Picture 6"/>
          <p:cNvPicPr>
            <a:picLocks noChangeAspect="1"/>
          </p:cNvPicPr>
          <p:nvPr/>
        </p:nvPicPr>
        <p:blipFill>
          <a:blip r:embed="rId1"/>
          <a:srcRect r="30618" b="49304"/>
          <a:stretch>
            <a:fillRect/>
          </a:stretch>
        </p:blipFill>
        <p:spPr>
          <a:xfrm>
            <a:off x="2192338" y="1930400"/>
            <a:ext cx="3082925" cy="1387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447" name="Picture 7"/>
          <p:cNvPicPr>
            <a:picLocks noChangeAspect="1"/>
          </p:cNvPicPr>
          <p:nvPr/>
        </p:nvPicPr>
        <p:blipFill>
          <a:blip r:embed="rId1"/>
          <a:srcRect l="69347" b="49304"/>
          <a:stretch>
            <a:fillRect/>
          </a:stretch>
        </p:blipFill>
        <p:spPr>
          <a:xfrm>
            <a:off x="5419725" y="1941513"/>
            <a:ext cx="1362075" cy="13874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0487" name="Group 8"/>
          <p:cNvGrpSpPr/>
          <p:nvPr/>
        </p:nvGrpSpPr>
        <p:grpSpPr>
          <a:xfrm>
            <a:off x="417513" y="6149975"/>
            <a:ext cx="8540750" cy="514350"/>
            <a:chOff x="200" y="3784"/>
            <a:chExt cx="5380" cy="324"/>
          </a:xfrm>
        </p:grpSpPr>
        <p:grpSp>
          <p:nvGrpSpPr>
            <p:cNvPr id="20488" name="Group 9"/>
            <p:cNvGrpSpPr/>
            <p:nvPr/>
          </p:nvGrpSpPr>
          <p:grpSpPr>
            <a:xfrm>
              <a:off x="5283" y="3860"/>
              <a:ext cx="230" cy="224"/>
              <a:chOff x="5397" y="3881"/>
              <a:chExt cx="272" cy="257"/>
            </a:xfrm>
          </p:grpSpPr>
          <p:sp>
            <p:nvSpPr>
              <p:cNvPr id="573450" name="Rectangle 10"/>
              <p:cNvSpPr>
                <a:spLocks noChangeArrowheads="1"/>
              </p:cNvSpPr>
              <p:nvPr/>
            </p:nvSpPr>
            <p:spPr bwMode="auto">
              <a:xfrm flipH="1">
                <a:off x="5436" y="3881"/>
                <a:ext cx="162" cy="127"/>
              </a:xfrm>
              <a:prstGeom prst="rect">
                <a:avLst/>
              </a:prstGeom>
              <a:gradFill rotWithShape="0">
                <a:gsLst>
                  <a:gs pos="0">
                    <a:schemeClr val="tx2">
                      <a:gamma/>
                      <a:tint val="10980"/>
                      <a:invGamma/>
                    </a:schemeClr>
                  </a:gs>
                  <a:gs pos="100000">
                    <a:schemeClr val="tx2"/>
                  </a:gs>
                </a:gsLst>
                <a:lin ang="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黑体" panose="02010600030101010101" pitchFamily="2" charset="-122"/>
                  <a:ea typeface="黑体" panose="02010600030101010101" pitchFamily="2" charset="-122"/>
                  <a:cs typeface="+mn-cs"/>
                </a:endParaRPr>
              </a:p>
            </p:txBody>
          </p:sp>
          <p:sp>
            <p:nvSpPr>
              <p:cNvPr id="573451" name="Rectangle 11"/>
              <p:cNvSpPr>
                <a:spLocks noChangeArrowheads="1"/>
              </p:cNvSpPr>
              <p:nvPr/>
            </p:nvSpPr>
            <p:spPr bwMode="auto">
              <a:xfrm flipH="1">
                <a:off x="5397" y="4008"/>
                <a:ext cx="151" cy="130"/>
              </a:xfrm>
              <a:prstGeom prst="rect">
                <a:avLst/>
              </a:prstGeom>
              <a:gradFill rotWithShape="0">
                <a:gsLst>
                  <a:gs pos="0">
                    <a:schemeClr val="tx2">
                      <a:gamma/>
                      <a:tint val="8235"/>
                      <a:invGamma/>
                    </a:schemeClr>
                  </a:gs>
                  <a:gs pos="100000">
                    <a:schemeClr val="tx2"/>
                  </a:gs>
                </a:gsLst>
                <a:lin ang="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黑体" panose="02010600030101010101" pitchFamily="2" charset="-122"/>
                  <a:ea typeface="黑体" panose="02010600030101010101" pitchFamily="2" charset="-122"/>
                  <a:cs typeface="+mn-cs"/>
                </a:endParaRPr>
              </a:p>
            </p:txBody>
          </p:sp>
          <p:sp>
            <p:nvSpPr>
              <p:cNvPr id="20491" name="Rectangle 12"/>
              <p:cNvSpPr/>
              <p:nvPr/>
            </p:nvSpPr>
            <p:spPr>
              <a:xfrm flipH="1">
                <a:off x="5502" y="3979"/>
                <a:ext cx="167" cy="139"/>
              </a:xfrm>
              <a:prstGeom prst="rect">
                <a:avLst/>
              </a:prstGeom>
              <a:gradFill rotWithShape="0">
                <a:gsLst>
                  <a:gs pos="0">
                    <a:srgbClr val="333399"/>
                  </a:gs>
                  <a:gs pos="100000">
                    <a:srgbClr val="E3E3F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latin typeface="黑体" panose="02010600030101010101" pitchFamily="2" charset="-122"/>
                  <a:ea typeface="黑体" panose="02010600030101010101" pitchFamily="2" charset="-122"/>
                </a:endParaRPr>
              </a:p>
            </p:txBody>
          </p:sp>
        </p:grpSp>
        <p:sp>
          <p:nvSpPr>
            <p:cNvPr id="20492" name="Rectangle 13"/>
            <p:cNvSpPr/>
            <p:nvPr/>
          </p:nvSpPr>
          <p:spPr>
            <a:xfrm flipV="1">
              <a:off x="200" y="4002"/>
              <a:ext cx="5380" cy="27"/>
            </a:xfrm>
            <a:prstGeom prst="rect">
              <a:avLst/>
            </a:prstGeom>
            <a:gradFill rotWithShape="0">
              <a:gsLst>
                <a:gs pos="0">
                  <a:srgbClr val="E3E3EE"/>
                </a:gs>
                <a:gs pos="100000">
                  <a:srgbClr val="000066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/>
            <a:p>
              <a:endParaRPr lang="zh-CN" altLang="en-US" dirty="0">
                <a:latin typeface="黑体" panose="02010600030101010101" pitchFamily="2" charset="-122"/>
                <a:ea typeface="黑体" panose="02010600030101010101" pitchFamily="2" charset="-122"/>
              </a:endParaRPr>
            </a:p>
          </p:txBody>
        </p:sp>
        <p:sp>
          <p:nvSpPr>
            <p:cNvPr id="20493" name="Line 14"/>
            <p:cNvSpPr/>
            <p:nvPr/>
          </p:nvSpPr>
          <p:spPr>
            <a:xfrm>
              <a:off x="5469" y="3784"/>
              <a:ext cx="0" cy="324"/>
            </a:xfrm>
            <a:prstGeom prst="line">
              <a:avLst/>
            </a:prstGeom>
            <a:ln w="28575" cap="flat" cmpd="sng">
              <a:solidFill>
                <a:srgbClr val="0000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黑体" panose="02010600030101010101" pitchFamily="2" charset="-122"/>
                <a:ea typeface="黑体" panose="02010600030101010101" pitchFamily="2" charset="-122"/>
              </a:endParaRPr>
            </a:p>
          </p:txBody>
        </p:sp>
      </p:grpSp>
    </p:spTree>
    <p:custDataLst>
      <p:tags r:id="rId2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  <a:cs typeface="+mn-cs"/>
              </a:defRPr>
            </a:lvl5pPr>
          </a:lstStyle>
          <a:p>
            <a:pPr lvl="0" algn="r">
              <a:spcBef>
                <a:spcPct val="50000"/>
              </a:spcBef>
            </a:pPr>
            <a:fld id="{9A0DB2DC-4C9A-4742-B13C-FB6460FD3503}" type="slidenum">
              <a:rPr lang="en-US" altLang="zh-CN" sz="1400" b="0" dirty="0">
                <a:solidFill>
                  <a:schemeClr val="bg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</a:fld>
            <a:endParaRPr lang="en-US" altLang="zh-CN" sz="1400" b="0" dirty="0">
              <a:solidFill>
                <a:schemeClr val="bg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1506" name="Rectangle 2"/>
          <p:cNvSpPr/>
          <p:nvPr/>
        </p:nvSpPr>
        <p:spPr>
          <a:xfrm>
            <a:off x="339725" y="889000"/>
            <a:ext cx="5842000" cy="1371600"/>
          </a:xfrm>
          <a:prstGeom prst="rect">
            <a:avLst/>
          </a:prstGeom>
          <a:noFill/>
          <a:ln w="12700">
            <a:noFill/>
          </a:ln>
        </p:spPr>
        <p:txBody>
          <a:bodyPr lIns="90000" tIns="46800" rIns="90000" bIns="46800" anchor="b">
            <a:spAutoFit/>
          </a:bodyPr>
          <a:p>
            <a:pPr indent="266700" defTabSz="271780"/>
            <a:r>
              <a:rPr lang="en-US" altLang="zh-CN" dirty="0">
                <a:solidFill>
                  <a:srgbClr val="000066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③ </a:t>
            </a:r>
            <a:r>
              <a:rPr lang="zh-CN" altLang="en-US" dirty="0">
                <a:solidFill>
                  <a:srgbClr val="000066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大圆弧半径尺寸</a:t>
            </a:r>
            <a:endParaRPr lang="zh-CN" altLang="en-US" dirty="0">
              <a:solidFill>
                <a:srgbClr val="000066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indent="266700" defTabSz="271780"/>
            <a:r>
              <a:rPr lang="zh-CN" altLang="en-US" sz="2000" dirty="0">
                <a:latin typeface="黑体" panose="02010600030101010101" pitchFamily="2" charset="-122"/>
                <a:ea typeface="黑体" panose="02010600030101010101" pitchFamily="2" charset="-122"/>
              </a:rPr>
              <a:t>  </a:t>
            </a:r>
            <a:r>
              <a:rPr lang="en-US" altLang="zh-CN" sz="2000" dirty="0">
                <a:solidFill>
                  <a:srgbClr val="CC0000"/>
                </a:solidFill>
                <a:latin typeface="Times New Roman" panose="02020603050405020304" pitchFamily="18" charset="0"/>
                <a:ea typeface="黑体" panose="02010600030101010101" pitchFamily="2" charset="-122"/>
              </a:rPr>
              <a:t>•</a:t>
            </a:r>
            <a:r>
              <a:rPr lang="en-US" altLang="zh-CN" sz="2000" dirty="0">
                <a:solidFill>
                  <a:srgbClr val="CC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</a:t>
            </a:r>
            <a:r>
              <a:rPr lang="zh-CN" altLang="en-US" sz="2000" dirty="0">
                <a:latin typeface="黑体" panose="02010600030101010101" pitchFamily="2" charset="-122"/>
                <a:ea typeface="黑体" panose="02010600030101010101" pitchFamily="2" charset="-122"/>
              </a:rPr>
              <a:t>当圆弧的半径过大或在图纸范围</a:t>
            </a:r>
            <a:endParaRPr lang="zh-CN" altLang="en-US" sz="2000" dirty="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indent="266700" defTabSz="271780"/>
            <a:r>
              <a:rPr lang="zh-CN" altLang="en-US" sz="2000" dirty="0">
                <a:latin typeface="黑体" panose="02010600030101010101" pitchFamily="2" charset="-122"/>
                <a:ea typeface="黑体" panose="02010600030101010101" pitchFamily="2" charset="-122"/>
              </a:rPr>
              <a:t>    内无法标出其位置时，按图</a:t>
            </a:r>
            <a:r>
              <a:rPr lang="en-US" altLang="zh-CN" sz="2000" dirty="0">
                <a:latin typeface="黑体" panose="02010600030101010101" pitchFamily="2" charset="-122"/>
                <a:ea typeface="黑体" panose="02010600030101010101" pitchFamily="2" charset="-122"/>
              </a:rPr>
              <a:t>(a)</a:t>
            </a:r>
            <a:r>
              <a:rPr lang="zh-CN" altLang="en-US" sz="2000" dirty="0">
                <a:latin typeface="黑体" panose="02010600030101010101" pitchFamily="2" charset="-122"/>
                <a:ea typeface="黑体" panose="02010600030101010101" pitchFamily="2" charset="-122"/>
              </a:rPr>
              <a:t>的</a:t>
            </a:r>
            <a:endParaRPr lang="zh-CN" altLang="en-US" sz="2000" dirty="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indent="266700" defTabSz="271780"/>
            <a:r>
              <a:rPr lang="zh-CN" altLang="en-US" sz="2000" dirty="0">
                <a:latin typeface="黑体" panose="02010600030101010101" pitchFamily="2" charset="-122"/>
                <a:ea typeface="黑体" panose="02010600030101010101" pitchFamily="2" charset="-122"/>
              </a:rPr>
              <a:t>    形式标注；</a:t>
            </a:r>
            <a:endParaRPr lang="zh-CN" altLang="en-US" sz="2000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pic>
        <p:nvPicPr>
          <p:cNvPr id="574467" name="Picture 3"/>
          <p:cNvPicPr>
            <a:picLocks noChangeAspect="1"/>
          </p:cNvPicPr>
          <p:nvPr/>
        </p:nvPicPr>
        <p:blipFill>
          <a:blip r:embed="rId1"/>
          <a:srcRect r="65407"/>
          <a:stretch>
            <a:fillRect/>
          </a:stretch>
        </p:blipFill>
        <p:spPr>
          <a:xfrm>
            <a:off x="5834063" y="474663"/>
            <a:ext cx="2546350" cy="25511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74468" name="Rectangle 4"/>
          <p:cNvSpPr/>
          <p:nvPr/>
        </p:nvSpPr>
        <p:spPr>
          <a:xfrm>
            <a:off x="609600" y="3544888"/>
            <a:ext cx="4257675" cy="701675"/>
          </a:xfrm>
          <a:prstGeom prst="rect">
            <a:avLst/>
          </a:prstGeom>
          <a:noFill/>
          <a:ln w="12700">
            <a:noFill/>
          </a:ln>
        </p:spPr>
        <p:txBody>
          <a:bodyPr lIns="90000" tIns="46800" rIns="90000" bIns="46800" anchor="b">
            <a:spAutoFit/>
          </a:bodyPr>
          <a:p>
            <a:pPr indent="266700" defTabSz="271780"/>
            <a:r>
              <a:rPr lang="en-US" altLang="zh-CN" sz="2000" dirty="0">
                <a:solidFill>
                  <a:srgbClr val="CC0000"/>
                </a:solidFill>
                <a:latin typeface="Times New Roman" panose="02020603050405020304" pitchFamily="18" charset="0"/>
                <a:ea typeface="黑体" panose="02010600030101010101" pitchFamily="2" charset="-122"/>
              </a:rPr>
              <a:t>•</a:t>
            </a:r>
            <a:r>
              <a:rPr lang="en-US" altLang="zh-CN" sz="2000" dirty="0">
                <a:solidFill>
                  <a:srgbClr val="CC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</a:t>
            </a:r>
            <a:r>
              <a:rPr lang="zh-CN" altLang="en-US" sz="2000" dirty="0">
                <a:latin typeface="黑体" panose="02010600030101010101" pitchFamily="2" charset="-122"/>
                <a:ea typeface="黑体" panose="02010600030101010101" pitchFamily="2" charset="-122"/>
              </a:rPr>
              <a:t>若不需要标出其圆心位置时，</a:t>
            </a:r>
            <a:endParaRPr lang="zh-CN" altLang="en-US" sz="2000" dirty="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indent="266700" defTabSz="271780"/>
            <a:r>
              <a:rPr lang="zh-CN" altLang="en-US" sz="2000" dirty="0">
                <a:latin typeface="黑体" panose="02010600030101010101" pitchFamily="2" charset="-122"/>
                <a:ea typeface="黑体" panose="02010600030101010101" pitchFamily="2" charset="-122"/>
              </a:rPr>
              <a:t>  可按图</a:t>
            </a:r>
            <a:r>
              <a:rPr lang="en-US" altLang="zh-CN" sz="2000" dirty="0">
                <a:latin typeface="黑体" panose="02010600030101010101" pitchFamily="2" charset="-122"/>
                <a:ea typeface="黑体" panose="02010600030101010101" pitchFamily="2" charset="-122"/>
              </a:rPr>
              <a:t>(b)</a:t>
            </a:r>
            <a:r>
              <a:rPr lang="zh-CN" altLang="en-US" sz="2000" dirty="0">
                <a:latin typeface="黑体" panose="02010600030101010101" pitchFamily="2" charset="-122"/>
                <a:ea typeface="黑体" panose="02010600030101010101" pitchFamily="2" charset="-122"/>
              </a:rPr>
              <a:t>的形式标注。</a:t>
            </a:r>
            <a:endParaRPr lang="zh-CN" altLang="en-US" sz="2000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pic>
        <p:nvPicPr>
          <p:cNvPr id="574469" name="Picture 5"/>
          <p:cNvPicPr>
            <a:picLocks noChangeAspect="1"/>
          </p:cNvPicPr>
          <p:nvPr/>
        </p:nvPicPr>
        <p:blipFill>
          <a:blip r:embed="rId1"/>
          <a:srcRect l="49098"/>
          <a:stretch>
            <a:fillRect/>
          </a:stretch>
        </p:blipFill>
        <p:spPr>
          <a:xfrm>
            <a:off x="5794375" y="3101975"/>
            <a:ext cx="2381250" cy="285273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1510" name="Group 6"/>
          <p:cNvGrpSpPr/>
          <p:nvPr/>
        </p:nvGrpSpPr>
        <p:grpSpPr>
          <a:xfrm>
            <a:off x="417513" y="6149975"/>
            <a:ext cx="8540750" cy="514350"/>
            <a:chOff x="200" y="3784"/>
            <a:chExt cx="5380" cy="324"/>
          </a:xfrm>
        </p:grpSpPr>
        <p:grpSp>
          <p:nvGrpSpPr>
            <p:cNvPr id="21511" name="Group 7"/>
            <p:cNvGrpSpPr/>
            <p:nvPr/>
          </p:nvGrpSpPr>
          <p:grpSpPr>
            <a:xfrm>
              <a:off x="5283" y="3860"/>
              <a:ext cx="230" cy="224"/>
              <a:chOff x="5397" y="3881"/>
              <a:chExt cx="272" cy="257"/>
            </a:xfrm>
          </p:grpSpPr>
          <p:sp>
            <p:nvSpPr>
              <p:cNvPr id="574472" name="Rectangle 8"/>
              <p:cNvSpPr>
                <a:spLocks noChangeArrowheads="1"/>
              </p:cNvSpPr>
              <p:nvPr/>
            </p:nvSpPr>
            <p:spPr bwMode="auto">
              <a:xfrm flipH="1">
                <a:off x="5436" y="3881"/>
                <a:ext cx="162" cy="127"/>
              </a:xfrm>
              <a:prstGeom prst="rect">
                <a:avLst/>
              </a:prstGeom>
              <a:gradFill rotWithShape="0">
                <a:gsLst>
                  <a:gs pos="0">
                    <a:schemeClr val="tx2">
                      <a:gamma/>
                      <a:tint val="10980"/>
                      <a:invGamma/>
                    </a:schemeClr>
                  </a:gs>
                  <a:gs pos="100000">
                    <a:schemeClr val="tx2"/>
                  </a:gs>
                </a:gsLst>
                <a:lin ang="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黑体" panose="02010600030101010101" pitchFamily="2" charset="-122"/>
                  <a:ea typeface="黑体" panose="02010600030101010101" pitchFamily="2" charset="-122"/>
                  <a:cs typeface="+mn-cs"/>
                </a:endParaRPr>
              </a:p>
            </p:txBody>
          </p:sp>
          <p:sp>
            <p:nvSpPr>
              <p:cNvPr id="574473" name="Rectangle 9"/>
              <p:cNvSpPr>
                <a:spLocks noChangeArrowheads="1"/>
              </p:cNvSpPr>
              <p:nvPr/>
            </p:nvSpPr>
            <p:spPr bwMode="auto">
              <a:xfrm flipH="1">
                <a:off x="5397" y="4008"/>
                <a:ext cx="151" cy="130"/>
              </a:xfrm>
              <a:prstGeom prst="rect">
                <a:avLst/>
              </a:prstGeom>
              <a:gradFill rotWithShape="0">
                <a:gsLst>
                  <a:gs pos="0">
                    <a:schemeClr val="tx2">
                      <a:gamma/>
                      <a:tint val="8235"/>
                      <a:invGamma/>
                    </a:schemeClr>
                  </a:gs>
                  <a:gs pos="100000">
                    <a:schemeClr val="tx2"/>
                  </a:gs>
                </a:gsLst>
                <a:lin ang="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黑体" panose="02010600030101010101" pitchFamily="2" charset="-122"/>
                  <a:ea typeface="黑体" panose="02010600030101010101" pitchFamily="2" charset="-122"/>
                  <a:cs typeface="+mn-cs"/>
                </a:endParaRPr>
              </a:p>
            </p:txBody>
          </p:sp>
          <p:sp>
            <p:nvSpPr>
              <p:cNvPr id="21514" name="Rectangle 10"/>
              <p:cNvSpPr/>
              <p:nvPr/>
            </p:nvSpPr>
            <p:spPr>
              <a:xfrm flipH="1">
                <a:off x="5502" y="3979"/>
                <a:ext cx="167" cy="139"/>
              </a:xfrm>
              <a:prstGeom prst="rect">
                <a:avLst/>
              </a:prstGeom>
              <a:gradFill rotWithShape="0">
                <a:gsLst>
                  <a:gs pos="0">
                    <a:srgbClr val="333399"/>
                  </a:gs>
                  <a:gs pos="100000">
                    <a:srgbClr val="E3E3F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latin typeface="黑体" panose="02010600030101010101" pitchFamily="2" charset="-122"/>
                  <a:ea typeface="黑体" panose="02010600030101010101" pitchFamily="2" charset="-122"/>
                </a:endParaRPr>
              </a:p>
            </p:txBody>
          </p:sp>
        </p:grpSp>
        <p:sp>
          <p:nvSpPr>
            <p:cNvPr id="21515" name="Rectangle 11"/>
            <p:cNvSpPr/>
            <p:nvPr/>
          </p:nvSpPr>
          <p:spPr>
            <a:xfrm flipV="1">
              <a:off x="200" y="4002"/>
              <a:ext cx="5380" cy="27"/>
            </a:xfrm>
            <a:prstGeom prst="rect">
              <a:avLst/>
            </a:prstGeom>
            <a:gradFill rotWithShape="0">
              <a:gsLst>
                <a:gs pos="0">
                  <a:srgbClr val="E3E3EE"/>
                </a:gs>
                <a:gs pos="100000">
                  <a:srgbClr val="000066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/>
            <a:p>
              <a:endParaRPr lang="zh-CN" altLang="en-US" dirty="0">
                <a:latin typeface="黑体" panose="02010600030101010101" pitchFamily="2" charset="-122"/>
                <a:ea typeface="黑体" panose="02010600030101010101" pitchFamily="2" charset="-122"/>
              </a:endParaRPr>
            </a:p>
          </p:txBody>
        </p:sp>
        <p:sp>
          <p:nvSpPr>
            <p:cNvPr id="21516" name="Line 12"/>
            <p:cNvSpPr/>
            <p:nvPr/>
          </p:nvSpPr>
          <p:spPr>
            <a:xfrm>
              <a:off x="5469" y="3784"/>
              <a:ext cx="0" cy="324"/>
            </a:xfrm>
            <a:prstGeom prst="line">
              <a:avLst/>
            </a:prstGeom>
            <a:ln w="28575" cap="flat" cmpd="sng">
              <a:solidFill>
                <a:srgbClr val="0000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黑体" panose="02010600030101010101" pitchFamily="2" charset="-122"/>
                <a:ea typeface="黑体" panose="02010600030101010101" pitchFamily="2" charset="-122"/>
              </a:endParaRPr>
            </a:p>
          </p:txBody>
        </p:sp>
      </p:grpSp>
    </p:spTree>
    <p:custDataLst>
      <p:tags r:id="rId2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46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  <a:cs typeface="+mn-cs"/>
              </a:defRPr>
            </a:lvl5pPr>
          </a:lstStyle>
          <a:p>
            <a:pPr lvl="0" algn="r">
              <a:spcBef>
                <a:spcPct val="50000"/>
              </a:spcBef>
            </a:pPr>
            <a:fld id="{9A0DB2DC-4C9A-4742-B13C-FB6460FD3503}" type="slidenum">
              <a:rPr lang="en-US" altLang="zh-CN" sz="1400" b="0" dirty="0">
                <a:solidFill>
                  <a:schemeClr val="bg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</a:fld>
            <a:endParaRPr lang="en-US" altLang="zh-CN" sz="1400" b="0" dirty="0">
              <a:solidFill>
                <a:schemeClr val="bg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2530" name="Rectangle 2"/>
          <p:cNvSpPr/>
          <p:nvPr/>
        </p:nvSpPr>
        <p:spPr>
          <a:xfrm>
            <a:off x="390525" y="747713"/>
            <a:ext cx="5249863" cy="762000"/>
          </a:xfrm>
          <a:prstGeom prst="rect">
            <a:avLst/>
          </a:prstGeom>
          <a:noFill/>
          <a:ln w="12700">
            <a:noFill/>
          </a:ln>
        </p:spPr>
        <p:txBody>
          <a:bodyPr lIns="90000" tIns="46800" rIns="90000" bIns="46800" anchor="b">
            <a:spAutoFit/>
          </a:bodyPr>
          <a:p>
            <a:pPr indent="266700" defTabSz="271780"/>
            <a:r>
              <a:rPr lang="en-US" altLang="zh-CN" dirty="0">
                <a:solidFill>
                  <a:srgbClr val="000066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④ </a:t>
            </a:r>
            <a:r>
              <a:rPr lang="zh-CN" altLang="en-US" dirty="0">
                <a:solidFill>
                  <a:srgbClr val="000066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球面的径向尺寸</a:t>
            </a:r>
            <a:endParaRPr lang="zh-CN" altLang="en-US" dirty="0">
              <a:solidFill>
                <a:srgbClr val="000066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indent="266700" defTabSz="271780"/>
            <a:r>
              <a:rPr lang="zh-CN" altLang="en-US" sz="2000" dirty="0">
                <a:solidFill>
                  <a:srgbClr val="CC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 </a:t>
            </a:r>
            <a:r>
              <a:rPr lang="en-US" altLang="zh-CN" sz="2000" dirty="0">
                <a:solidFill>
                  <a:srgbClr val="CC0000"/>
                </a:solidFill>
                <a:latin typeface="Times New Roman" panose="02020603050405020304" pitchFamily="18" charset="0"/>
                <a:ea typeface="黑体" panose="02010600030101010101" pitchFamily="2" charset="-122"/>
              </a:rPr>
              <a:t>•</a:t>
            </a:r>
            <a:r>
              <a:rPr lang="en-US" altLang="zh-CN" sz="2000" dirty="0">
                <a:latin typeface="黑体" panose="02010600030101010101" pitchFamily="2" charset="-122"/>
                <a:ea typeface="黑体" panose="02010600030101010101" pitchFamily="2" charset="-122"/>
              </a:rPr>
              <a:t> </a:t>
            </a:r>
            <a:r>
              <a:rPr lang="zh-CN" altLang="en-US" sz="2000" dirty="0">
                <a:latin typeface="黑体" panose="02010600030101010101" pitchFamily="2" charset="-122"/>
                <a:ea typeface="黑体" panose="02010600030101010101" pitchFamily="2" charset="-122"/>
              </a:rPr>
              <a:t>在符号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0030101010101" pitchFamily="2" charset="-122"/>
              </a:rPr>
              <a:t>“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0030101010101" pitchFamily="2" charset="-122"/>
              </a:rPr>
              <a:t>Ø”</a:t>
            </a:r>
            <a:r>
              <a:rPr lang="zh-CN" altLang="en-US" sz="2000" dirty="0">
                <a:latin typeface="黑体" panose="02010600030101010101" pitchFamily="2" charset="-122"/>
                <a:ea typeface="黑体" panose="02010600030101010101" pitchFamily="2" charset="-122"/>
              </a:rPr>
              <a:t>或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0030101010101" pitchFamily="2" charset="-122"/>
              </a:rPr>
              <a:t>“</a:t>
            </a:r>
            <a:r>
              <a:rPr lang="en-US" altLang="zh-CN" sz="2000" dirty="0">
                <a:latin typeface="黑体" panose="02010600030101010101" pitchFamily="2" charset="-122"/>
                <a:ea typeface="黑体" panose="02010600030101010101" pitchFamily="2" charset="-122"/>
              </a:rPr>
              <a:t>R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0030101010101" pitchFamily="2" charset="-122"/>
              </a:rPr>
              <a:t>”</a:t>
            </a:r>
            <a:r>
              <a:rPr lang="zh-CN" altLang="en-US" sz="2000" dirty="0">
                <a:latin typeface="黑体" panose="02010600030101010101" pitchFamily="2" charset="-122"/>
                <a:ea typeface="黑体" panose="02010600030101010101" pitchFamily="2" charset="-122"/>
              </a:rPr>
              <a:t>前再加注符号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0030101010101" pitchFamily="2" charset="-122"/>
              </a:rPr>
              <a:t>“</a:t>
            </a:r>
            <a:r>
              <a:rPr lang="en-US" altLang="zh-CN" sz="2000" dirty="0">
                <a:latin typeface="黑体" panose="02010600030101010101" pitchFamily="2" charset="-122"/>
                <a:ea typeface="黑体" panose="02010600030101010101" pitchFamily="2" charset="-122"/>
              </a:rPr>
              <a:t>S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0030101010101" pitchFamily="2" charset="-122"/>
              </a:rPr>
              <a:t>”</a:t>
            </a:r>
            <a:r>
              <a:rPr lang="zh-CN" altLang="en-US" sz="2000" dirty="0">
                <a:latin typeface="黑体" panose="02010600030101010101" pitchFamily="2" charset="-122"/>
                <a:ea typeface="黑体" panose="02010600030101010101" pitchFamily="2" charset="-122"/>
              </a:rPr>
              <a:t>。</a:t>
            </a:r>
            <a:endParaRPr lang="zh-CN" altLang="en-US" sz="2000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pic>
        <p:nvPicPr>
          <p:cNvPr id="575492" name="Picture 4"/>
          <p:cNvPicPr>
            <a:picLocks noChangeAspect="1"/>
          </p:cNvPicPr>
          <p:nvPr/>
        </p:nvPicPr>
        <p:blipFill>
          <a:blip r:embed="rId1"/>
          <a:srcRect r="53523" b="40640"/>
          <a:stretch>
            <a:fillRect/>
          </a:stretch>
        </p:blipFill>
        <p:spPr>
          <a:xfrm>
            <a:off x="1687513" y="1481138"/>
            <a:ext cx="1746250" cy="1827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5493" name="Picture 5"/>
          <p:cNvPicPr>
            <a:picLocks noChangeAspect="1"/>
          </p:cNvPicPr>
          <p:nvPr/>
        </p:nvPicPr>
        <p:blipFill>
          <a:blip r:embed="rId1"/>
          <a:srcRect t="60426"/>
          <a:stretch>
            <a:fillRect/>
          </a:stretch>
        </p:blipFill>
        <p:spPr>
          <a:xfrm>
            <a:off x="2365375" y="4259263"/>
            <a:ext cx="4454525" cy="1444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5494" name="Picture 6"/>
          <p:cNvPicPr>
            <a:picLocks noChangeAspect="1"/>
          </p:cNvPicPr>
          <p:nvPr/>
        </p:nvPicPr>
        <p:blipFill>
          <a:blip r:embed="rId1"/>
          <a:srcRect l="53195" b="38841"/>
          <a:stretch>
            <a:fillRect/>
          </a:stretch>
        </p:blipFill>
        <p:spPr>
          <a:xfrm>
            <a:off x="5572125" y="1439863"/>
            <a:ext cx="1765300" cy="18907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75495" name="Rectangle 7"/>
          <p:cNvSpPr/>
          <p:nvPr/>
        </p:nvSpPr>
        <p:spPr>
          <a:xfrm>
            <a:off x="669925" y="3429000"/>
            <a:ext cx="6962775" cy="701675"/>
          </a:xfrm>
          <a:prstGeom prst="rect">
            <a:avLst/>
          </a:prstGeom>
          <a:noFill/>
          <a:ln w="12700">
            <a:noFill/>
          </a:ln>
        </p:spPr>
        <p:txBody>
          <a:bodyPr lIns="90000" tIns="46800" rIns="90000" bIns="46800" anchor="b">
            <a:spAutoFit/>
          </a:bodyPr>
          <a:p>
            <a:pPr indent="266700" defTabSz="271780"/>
            <a:r>
              <a:rPr lang="en-US" altLang="zh-CN" sz="2000" dirty="0">
                <a:solidFill>
                  <a:srgbClr val="CC0000"/>
                </a:solidFill>
                <a:latin typeface="Times New Roman" panose="02020603050405020304" pitchFamily="18" charset="0"/>
                <a:ea typeface="黑体" panose="02010600030101010101" pitchFamily="2" charset="-122"/>
              </a:rPr>
              <a:t>•</a:t>
            </a:r>
            <a:r>
              <a:rPr lang="en-US" altLang="zh-CN" sz="2000" dirty="0">
                <a:solidFill>
                  <a:srgbClr val="CC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</a:t>
            </a:r>
            <a:r>
              <a:rPr lang="zh-CN" altLang="en-US" sz="2000" dirty="0">
                <a:latin typeface="黑体" panose="02010600030101010101" pitchFamily="2" charset="-122"/>
                <a:ea typeface="黑体" panose="02010600030101010101" pitchFamily="2" charset="-122"/>
              </a:rPr>
              <a:t>对于螺钉、铆钉的头部，轴的端部等，在不致引起误解</a:t>
            </a:r>
            <a:endParaRPr lang="zh-CN" altLang="en-US" sz="2000" dirty="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indent="266700" defTabSz="271780"/>
            <a:r>
              <a:rPr lang="zh-CN" altLang="en-US" sz="2000" dirty="0">
                <a:latin typeface="黑体" panose="02010600030101010101" pitchFamily="2" charset="-122"/>
                <a:ea typeface="黑体" panose="02010600030101010101" pitchFamily="2" charset="-122"/>
              </a:rPr>
              <a:t>  得情况下可省略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0030101010101" pitchFamily="2" charset="-122"/>
              </a:rPr>
              <a:t>“</a:t>
            </a:r>
            <a:r>
              <a:rPr lang="en-US" altLang="zh-CN" sz="2000" dirty="0">
                <a:latin typeface="黑体" panose="02010600030101010101" pitchFamily="2" charset="-122"/>
                <a:ea typeface="黑体" panose="02010600030101010101" pitchFamily="2" charset="-122"/>
              </a:rPr>
              <a:t>S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0030101010101" pitchFamily="2" charset="-122"/>
              </a:rPr>
              <a:t>”</a:t>
            </a:r>
            <a:r>
              <a:rPr lang="zh-CN" altLang="en-US" sz="2000" dirty="0">
                <a:latin typeface="黑体" panose="02010600030101010101" pitchFamily="2" charset="-122"/>
                <a:ea typeface="黑体" panose="02010600030101010101" pitchFamily="2" charset="-122"/>
              </a:rPr>
              <a:t>。</a:t>
            </a:r>
            <a:endParaRPr lang="zh-CN" altLang="en-US" sz="2000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grpSp>
        <p:nvGrpSpPr>
          <p:cNvPr id="22535" name="Group 8"/>
          <p:cNvGrpSpPr/>
          <p:nvPr/>
        </p:nvGrpSpPr>
        <p:grpSpPr>
          <a:xfrm>
            <a:off x="417513" y="6149975"/>
            <a:ext cx="8540750" cy="514350"/>
            <a:chOff x="200" y="3784"/>
            <a:chExt cx="5380" cy="324"/>
          </a:xfrm>
        </p:grpSpPr>
        <p:grpSp>
          <p:nvGrpSpPr>
            <p:cNvPr id="22536" name="Group 9"/>
            <p:cNvGrpSpPr/>
            <p:nvPr/>
          </p:nvGrpSpPr>
          <p:grpSpPr>
            <a:xfrm>
              <a:off x="5283" y="3860"/>
              <a:ext cx="230" cy="224"/>
              <a:chOff x="5397" y="3881"/>
              <a:chExt cx="272" cy="257"/>
            </a:xfrm>
          </p:grpSpPr>
          <p:sp>
            <p:nvSpPr>
              <p:cNvPr id="575498" name="Rectangle 10"/>
              <p:cNvSpPr>
                <a:spLocks noChangeArrowheads="1"/>
              </p:cNvSpPr>
              <p:nvPr/>
            </p:nvSpPr>
            <p:spPr bwMode="auto">
              <a:xfrm flipH="1">
                <a:off x="5436" y="3881"/>
                <a:ext cx="162" cy="127"/>
              </a:xfrm>
              <a:prstGeom prst="rect">
                <a:avLst/>
              </a:prstGeom>
              <a:gradFill rotWithShape="0">
                <a:gsLst>
                  <a:gs pos="0">
                    <a:schemeClr val="tx2">
                      <a:gamma/>
                      <a:tint val="10980"/>
                      <a:invGamma/>
                    </a:schemeClr>
                  </a:gs>
                  <a:gs pos="100000">
                    <a:schemeClr val="tx2"/>
                  </a:gs>
                </a:gsLst>
                <a:lin ang="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黑体" panose="02010600030101010101" pitchFamily="2" charset="-122"/>
                  <a:ea typeface="黑体" panose="02010600030101010101" pitchFamily="2" charset="-122"/>
                  <a:cs typeface="+mn-cs"/>
                </a:endParaRPr>
              </a:p>
            </p:txBody>
          </p:sp>
          <p:sp>
            <p:nvSpPr>
              <p:cNvPr id="575499" name="Rectangle 11"/>
              <p:cNvSpPr>
                <a:spLocks noChangeArrowheads="1"/>
              </p:cNvSpPr>
              <p:nvPr/>
            </p:nvSpPr>
            <p:spPr bwMode="auto">
              <a:xfrm flipH="1">
                <a:off x="5397" y="4008"/>
                <a:ext cx="151" cy="130"/>
              </a:xfrm>
              <a:prstGeom prst="rect">
                <a:avLst/>
              </a:prstGeom>
              <a:gradFill rotWithShape="0">
                <a:gsLst>
                  <a:gs pos="0">
                    <a:schemeClr val="tx2">
                      <a:gamma/>
                      <a:tint val="8235"/>
                      <a:invGamma/>
                    </a:schemeClr>
                  </a:gs>
                  <a:gs pos="100000">
                    <a:schemeClr val="tx2"/>
                  </a:gs>
                </a:gsLst>
                <a:lin ang="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黑体" panose="02010600030101010101" pitchFamily="2" charset="-122"/>
                  <a:ea typeface="黑体" panose="02010600030101010101" pitchFamily="2" charset="-122"/>
                  <a:cs typeface="+mn-cs"/>
                </a:endParaRPr>
              </a:p>
            </p:txBody>
          </p:sp>
          <p:sp>
            <p:nvSpPr>
              <p:cNvPr id="22539" name="Rectangle 12"/>
              <p:cNvSpPr/>
              <p:nvPr/>
            </p:nvSpPr>
            <p:spPr>
              <a:xfrm flipH="1">
                <a:off x="5502" y="3979"/>
                <a:ext cx="167" cy="139"/>
              </a:xfrm>
              <a:prstGeom prst="rect">
                <a:avLst/>
              </a:prstGeom>
              <a:gradFill rotWithShape="0">
                <a:gsLst>
                  <a:gs pos="0">
                    <a:srgbClr val="333399"/>
                  </a:gs>
                  <a:gs pos="100000">
                    <a:srgbClr val="E3E3F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latin typeface="黑体" panose="02010600030101010101" pitchFamily="2" charset="-122"/>
                  <a:ea typeface="黑体" panose="02010600030101010101" pitchFamily="2" charset="-122"/>
                </a:endParaRPr>
              </a:p>
            </p:txBody>
          </p:sp>
        </p:grpSp>
        <p:sp>
          <p:nvSpPr>
            <p:cNvPr id="22540" name="Rectangle 13"/>
            <p:cNvSpPr/>
            <p:nvPr/>
          </p:nvSpPr>
          <p:spPr>
            <a:xfrm flipV="1">
              <a:off x="200" y="4002"/>
              <a:ext cx="5380" cy="27"/>
            </a:xfrm>
            <a:prstGeom prst="rect">
              <a:avLst/>
            </a:prstGeom>
            <a:gradFill rotWithShape="0">
              <a:gsLst>
                <a:gs pos="0">
                  <a:srgbClr val="E3E3EE"/>
                </a:gs>
                <a:gs pos="100000">
                  <a:srgbClr val="000066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/>
            <a:p>
              <a:endParaRPr lang="zh-CN" altLang="en-US" dirty="0">
                <a:latin typeface="黑体" panose="02010600030101010101" pitchFamily="2" charset="-122"/>
                <a:ea typeface="黑体" panose="02010600030101010101" pitchFamily="2" charset="-122"/>
              </a:endParaRPr>
            </a:p>
          </p:txBody>
        </p:sp>
        <p:sp>
          <p:nvSpPr>
            <p:cNvPr id="22541" name="Line 14"/>
            <p:cNvSpPr/>
            <p:nvPr/>
          </p:nvSpPr>
          <p:spPr>
            <a:xfrm>
              <a:off x="5469" y="3784"/>
              <a:ext cx="0" cy="324"/>
            </a:xfrm>
            <a:prstGeom prst="line">
              <a:avLst/>
            </a:prstGeom>
            <a:ln w="28575" cap="flat" cmpd="sng">
              <a:solidFill>
                <a:srgbClr val="0000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黑体" panose="02010600030101010101" pitchFamily="2" charset="-122"/>
                <a:ea typeface="黑体" panose="02010600030101010101" pitchFamily="2" charset="-122"/>
              </a:endParaRPr>
            </a:p>
          </p:txBody>
        </p:sp>
      </p:grpSp>
    </p:spTree>
    <p:custDataLst>
      <p:tags r:id="rId2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549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  <a:cs typeface="+mn-cs"/>
              </a:defRPr>
            </a:lvl5pPr>
          </a:lstStyle>
          <a:p>
            <a:pPr lvl="0" algn="r">
              <a:spcBef>
                <a:spcPct val="50000"/>
              </a:spcBef>
            </a:pPr>
            <a:fld id="{9A0DB2DC-4C9A-4742-B13C-FB6460FD3503}" type="slidenum">
              <a:rPr lang="en-US" altLang="zh-CN" sz="1400" b="0" dirty="0">
                <a:solidFill>
                  <a:schemeClr val="bg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</a:fld>
            <a:endParaRPr lang="en-US" altLang="zh-CN" sz="1400" b="0" dirty="0">
              <a:solidFill>
                <a:schemeClr val="bg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3554" name="Rectangle 4"/>
          <p:cNvSpPr/>
          <p:nvPr/>
        </p:nvSpPr>
        <p:spPr>
          <a:xfrm>
            <a:off x="1035050" y="785813"/>
            <a:ext cx="7207250" cy="1768475"/>
          </a:xfrm>
          <a:prstGeom prst="rect">
            <a:avLst/>
          </a:prstGeom>
          <a:noFill/>
          <a:ln w="12700">
            <a:noFill/>
          </a:ln>
        </p:spPr>
        <p:txBody>
          <a:bodyPr lIns="90000" tIns="46800" rIns="90000" bIns="46800" anchor="b">
            <a:spAutoFit/>
          </a:bodyPr>
          <a:p>
            <a:pPr indent="266700" defTabSz="271780"/>
            <a:r>
              <a:rPr lang="zh-CN" altLang="en-US" dirty="0">
                <a:solidFill>
                  <a:srgbClr val="CC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角度尺寸</a:t>
            </a:r>
            <a:endParaRPr lang="zh-CN" altLang="en-US" dirty="0">
              <a:solidFill>
                <a:srgbClr val="CC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indent="266700" defTabSz="271780"/>
            <a:endParaRPr lang="zh-CN" altLang="en-US" sz="600" dirty="0">
              <a:solidFill>
                <a:srgbClr val="CC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indent="266700" defTabSz="271780"/>
            <a:r>
              <a:rPr lang="en-US" altLang="zh-CN" sz="2000" dirty="0">
                <a:solidFill>
                  <a:srgbClr val="CC0000"/>
                </a:solidFill>
                <a:latin typeface="Times New Roman" panose="02020603050405020304" pitchFamily="18" charset="0"/>
                <a:ea typeface="黑体" panose="02010600030101010101" pitchFamily="2" charset="-122"/>
              </a:rPr>
              <a:t>•</a:t>
            </a:r>
            <a:r>
              <a:rPr lang="en-US" altLang="zh-CN" sz="2000" dirty="0">
                <a:solidFill>
                  <a:srgbClr val="CC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</a:t>
            </a:r>
            <a:r>
              <a:rPr lang="zh-CN" altLang="en-US" sz="2000" dirty="0">
                <a:latin typeface="黑体" panose="02010600030101010101" pitchFamily="2" charset="-122"/>
                <a:ea typeface="黑体" panose="02010600030101010101" pitchFamily="2" charset="-122"/>
              </a:rPr>
              <a:t>尺寸线应画成圆弧，其圆心是该角的顶点；</a:t>
            </a:r>
            <a:endParaRPr lang="zh-CN" altLang="en-US" sz="2000" dirty="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indent="266700" defTabSz="271780"/>
            <a:r>
              <a:rPr lang="en-US" altLang="zh-CN" sz="2000" dirty="0">
                <a:solidFill>
                  <a:srgbClr val="CC0000"/>
                </a:solidFill>
                <a:latin typeface="Times New Roman" panose="02020603050405020304" pitchFamily="18" charset="0"/>
                <a:ea typeface="黑体" panose="02010600030101010101" pitchFamily="2" charset="-122"/>
              </a:rPr>
              <a:t>•</a:t>
            </a:r>
            <a:r>
              <a:rPr lang="en-US" altLang="zh-CN" sz="2000" dirty="0">
                <a:solidFill>
                  <a:srgbClr val="CC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</a:t>
            </a:r>
            <a:r>
              <a:rPr lang="zh-CN" altLang="en-US" sz="2000" dirty="0">
                <a:latin typeface="黑体" panose="02010600030101010101" pitchFamily="2" charset="-122"/>
                <a:ea typeface="黑体" panose="02010600030101010101" pitchFamily="2" charset="-122"/>
              </a:rPr>
              <a:t>尺寸界线沿径向引出；</a:t>
            </a:r>
            <a:endParaRPr lang="zh-CN" altLang="en-US" sz="2000" dirty="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indent="266700" defTabSz="271780"/>
            <a:r>
              <a:rPr lang="en-US" altLang="zh-CN" sz="2000" dirty="0">
                <a:solidFill>
                  <a:srgbClr val="CC0000"/>
                </a:solidFill>
                <a:latin typeface="Times New Roman" panose="02020603050405020304" pitchFamily="18" charset="0"/>
                <a:ea typeface="黑体" panose="02010600030101010101" pitchFamily="2" charset="-122"/>
              </a:rPr>
              <a:t>•</a:t>
            </a:r>
            <a:r>
              <a:rPr lang="en-US" altLang="zh-CN" sz="2000" dirty="0">
                <a:solidFill>
                  <a:srgbClr val="CC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</a:t>
            </a:r>
            <a:r>
              <a:rPr lang="zh-CN" altLang="en-US" sz="2000" dirty="0">
                <a:latin typeface="黑体" panose="02010600030101010101" pitchFamily="2" charset="-122"/>
                <a:ea typeface="黑体" panose="02010600030101010101" pitchFamily="2" charset="-122"/>
              </a:rPr>
              <a:t>角度的数字一律水平标注，一般写在尺寸线的中断处，也</a:t>
            </a:r>
            <a:endParaRPr lang="zh-CN" altLang="en-US" sz="2000" dirty="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indent="266700" defTabSz="271780"/>
            <a:r>
              <a:rPr lang="zh-CN" altLang="en-US" sz="2000" dirty="0">
                <a:latin typeface="黑体" panose="02010600030101010101" pitchFamily="2" charset="-122"/>
                <a:ea typeface="黑体" panose="02010600030101010101" pitchFamily="2" charset="-122"/>
              </a:rPr>
              <a:t>  可按图示的形式标注。</a:t>
            </a:r>
            <a:endParaRPr lang="zh-CN" altLang="en-US" sz="2000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pic>
        <p:nvPicPr>
          <p:cNvPr id="23555" name="Picture 6"/>
          <p:cNvPicPr>
            <a:picLocks noChangeAspect="1"/>
          </p:cNvPicPr>
          <p:nvPr/>
        </p:nvPicPr>
        <p:blipFill>
          <a:blip r:embed="rId1"/>
          <a:srcRect r="54321"/>
          <a:stretch>
            <a:fillRect/>
          </a:stretch>
        </p:blipFill>
        <p:spPr>
          <a:xfrm>
            <a:off x="1955800" y="3284538"/>
            <a:ext cx="2114550" cy="1954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6" name="Picture 7"/>
          <p:cNvPicPr>
            <a:picLocks noChangeAspect="1"/>
          </p:cNvPicPr>
          <p:nvPr/>
        </p:nvPicPr>
        <p:blipFill>
          <a:blip r:embed="rId1"/>
          <a:srcRect l="45851"/>
          <a:stretch>
            <a:fillRect/>
          </a:stretch>
        </p:blipFill>
        <p:spPr>
          <a:xfrm>
            <a:off x="4813300" y="3284538"/>
            <a:ext cx="2506663" cy="195421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557" name="Group 8"/>
          <p:cNvGrpSpPr/>
          <p:nvPr/>
        </p:nvGrpSpPr>
        <p:grpSpPr>
          <a:xfrm>
            <a:off x="417513" y="6149975"/>
            <a:ext cx="8540750" cy="514350"/>
            <a:chOff x="200" y="3784"/>
            <a:chExt cx="5380" cy="324"/>
          </a:xfrm>
        </p:grpSpPr>
        <p:grpSp>
          <p:nvGrpSpPr>
            <p:cNvPr id="23558" name="Group 9"/>
            <p:cNvGrpSpPr/>
            <p:nvPr/>
          </p:nvGrpSpPr>
          <p:grpSpPr>
            <a:xfrm>
              <a:off x="5283" y="3860"/>
              <a:ext cx="230" cy="224"/>
              <a:chOff x="5397" y="3881"/>
              <a:chExt cx="272" cy="257"/>
            </a:xfrm>
          </p:grpSpPr>
          <p:sp>
            <p:nvSpPr>
              <p:cNvPr id="578570" name="Rectangle 10"/>
              <p:cNvSpPr>
                <a:spLocks noChangeArrowheads="1"/>
              </p:cNvSpPr>
              <p:nvPr/>
            </p:nvSpPr>
            <p:spPr bwMode="auto">
              <a:xfrm flipH="1">
                <a:off x="5436" y="3881"/>
                <a:ext cx="162" cy="127"/>
              </a:xfrm>
              <a:prstGeom prst="rect">
                <a:avLst/>
              </a:prstGeom>
              <a:gradFill rotWithShape="0">
                <a:gsLst>
                  <a:gs pos="0">
                    <a:schemeClr val="tx2">
                      <a:gamma/>
                      <a:tint val="10980"/>
                      <a:invGamma/>
                    </a:schemeClr>
                  </a:gs>
                  <a:gs pos="100000">
                    <a:schemeClr val="tx2"/>
                  </a:gs>
                </a:gsLst>
                <a:lin ang="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黑体" panose="02010600030101010101" pitchFamily="2" charset="-122"/>
                  <a:ea typeface="黑体" panose="02010600030101010101" pitchFamily="2" charset="-122"/>
                  <a:cs typeface="+mn-cs"/>
                </a:endParaRPr>
              </a:p>
            </p:txBody>
          </p:sp>
          <p:sp>
            <p:nvSpPr>
              <p:cNvPr id="578571" name="Rectangle 11"/>
              <p:cNvSpPr>
                <a:spLocks noChangeArrowheads="1"/>
              </p:cNvSpPr>
              <p:nvPr/>
            </p:nvSpPr>
            <p:spPr bwMode="auto">
              <a:xfrm flipH="1">
                <a:off x="5397" y="4008"/>
                <a:ext cx="151" cy="130"/>
              </a:xfrm>
              <a:prstGeom prst="rect">
                <a:avLst/>
              </a:prstGeom>
              <a:gradFill rotWithShape="0">
                <a:gsLst>
                  <a:gs pos="0">
                    <a:schemeClr val="tx2">
                      <a:gamma/>
                      <a:tint val="8235"/>
                      <a:invGamma/>
                    </a:schemeClr>
                  </a:gs>
                  <a:gs pos="100000">
                    <a:schemeClr val="tx2"/>
                  </a:gs>
                </a:gsLst>
                <a:lin ang="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黑体" panose="02010600030101010101" pitchFamily="2" charset="-122"/>
                  <a:ea typeface="黑体" panose="02010600030101010101" pitchFamily="2" charset="-122"/>
                  <a:cs typeface="+mn-cs"/>
                </a:endParaRPr>
              </a:p>
            </p:txBody>
          </p:sp>
          <p:sp>
            <p:nvSpPr>
              <p:cNvPr id="23561" name="Rectangle 12"/>
              <p:cNvSpPr/>
              <p:nvPr/>
            </p:nvSpPr>
            <p:spPr>
              <a:xfrm flipH="1">
                <a:off x="5502" y="3979"/>
                <a:ext cx="167" cy="139"/>
              </a:xfrm>
              <a:prstGeom prst="rect">
                <a:avLst/>
              </a:prstGeom>
              <a:gradFill rotWithShape="0">
                <a:gsLst>
                  <a:gs pos="0">
                    <a:srgbClr val="333399"/>
                  </a:gs>
                  <a:gs pos="100000">
                    <a:srgbClr val="E3E3F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latin typeface="黑体" panose="02010600030101010101" pitchFamily="2" charset="-122"/>
                  <a:ea typeface="黑体" panose="02010600030101010101" pitchFamily="2" charset="-122"/>
                </a:endParaRPr>
              </a:p>
            </p:txBody>
          </p:sp>
        </p:grpSp>
        <p:sp>
          <p:nvSpPr>
            <p:cNvPr id="23562" name="Rectangle 13"/>
            <p:cNvSpPr/>
            <p:nvPr/>
          </p:nvSpPr>
          <p:spPr>
            <a:xfrm flipV="1">
              <a:off x="200" y="4002"/>
              <a:ext cx="5380" cy="27"/>
            </a:xfrm>
            <a:prstGeom prst="rect">
              <a:avLst/>
            </a:prstGeom>
            <a:gradFill rotWithShape="0">
              <a:gsLst>
                <a:gs pos="0">
                  <a:srgbClr val="E3E3EE"/>
                </a:gs>
                <a:gs pos="100000">
                  <a:srgbClr val="000066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/>
            <a:p>
              <a:endParaRPr lang="zh-CN" altLang="en-US" dirty="0">
                <a:latin typeface="黑体" panose="02010600030101010101" pitchFamily="2" charset="-122"/>
                <a:ea typeface="黑体" panose="02010600030101010101" pitchFamily="2" charset="-122"/>
              </a:endParaRPr>
            </a:p>
          </p:txBody>
        </p:sp>
        <p:sp>
          <p:nvSpPr>
            <p:cNvPr id="23563" name="Line 14"/>
            <p:cNvSpPr/>
            <p:nvPr/>
          </p:nvSpPr>
          <p:spPr>
            <a:xfrm>
              <a:off x="5469" y="3784"/>
              <a:ext cx="0" cy="324"/>
            </a:xfrm>
            <a:prstGeom prst="line">
              <a:avLst/>
            </a:prstGeom>
            <a:ln w="28575" cap="flat" cmpd="sng">
              <a:solidFill>
                <a:srgbClr val="0000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黑体" panose="02010600030101010101" pitchFamily="2" charset="-122"/>
                <a:ea typeface="黑体" panose="02010600030101010101" pitchFamily="2" charset="-122"/>
              </a:endParaRPr>
            </a:p>
          </p:txBody>
        </p:sp>
      </p:grpSp>
    </p:spTree>
    <p:custDataLst>
      <p:tags r:id="rId2"/>
    </p:custData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  <a:cs typeface="+mn-cs"/>
              </a:defRPr>
            </a:lvl5pPr>
          </a:lstStyle>
          <a:p>
            <a:pPr lvl="0" algn="r">
              <a:spcBef>
                <a:spcPct val="50000"/>
              </a:spcBef>
            </a:pPr>
            <a:fld id="{9A0DB2DC-4C9A-4742-B13C-FB6460FD3503}" type="slidenum">
              <a:rPr lang="en-US" altLang="zh-CN" sz="1400" b="0" dirty="0">
                <a:solidFill>
                  <a:schemeClr val="bg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</a:fld>
            <a:endParaRPr lang="en-US" altLang="zh-CN" sz="1400" b="0" dirty="0">
              <a:solidFill>
                <a:schemeClr val="bg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24578" name="组合 18"/>
          <p:cNvGrpSpPr/>
          <p:nvPr/>
        </p:nvGrpSpPr>
        <p:grpSpPr>
          <a:xfrm>
            <a:off x="655638" y="644525"/>
            <a:ext cx="7272337" cy="1173163"/>
            <a:chOff x="655184" y="643844"/>
            <a:chExt cx="7272337" cy="1173162"/>
          </a:xfrm>
        </p:grpSpPr>
        <p:sp>
          <p:nvSpPr>
            <p:cNvPr id="24579" name="Rectangle 2"/>
            <p:cNvSpPr/>
            <p:nvPr/>
          </p:nvSpPr>
          <p:spPr>
            <a:xfrm flipH="1">
              <a:off x="655184" y="643844"/>
              <a:ext cx="7272337" cy="1173162"/>
            </a:xfrm>
            <a:prstGeom prst="rect">
              <a:avLst/>
            </a:prstGeom>
            <a:noFill/>
            <a:ln w="12700">
              <a:noFill/>
            </a:ln>
          </p:spPr>
          <p:txBody>
            <a:bodyPr lIns="90000" tIns="46800" rIns="90000" bIns="46800" anchor="b">
              <a:spAutoFit/>
            </a:bodyPr>
            <a:p>
              <a:pPr indent="266700" defTabSz="271780"/>
              <a:r>
                <a:rPr lang="zh-CN" altLang="en-US" dirty="0">
                  <a:solidFill>
                    <a:srgbClr val="CC0000"/>
                  </a:solidFill>
                  <a:latin typeface="黑体" panose="02010600030101010101" pitchFamily="2" charset="-122"/>
                  <a:ea typeface="黑体" panose="02010600030101010101" pitchFamily="2" charset="-122"/>
                </a:rPr>
                <a:t>斜度和锥度尺寸</a:t>
              </a:r>
              <a:endParaRPr lang="zh-CN" altLang="en-US" dirty="0">
                <a:solidFill>
                  <a:srgbClr val="CC0000"/>
                </a:solidFill>
                <a:latin typeface="黑体" panose="02010600030101010101" pitchFamily="2" charset="-122"/>
                <a:ea typeface="黑体" panose="02010600030101010101" pitchFamily="2" charset="-122"/>
              </a:endParaRPr>
            </a:p>
            <a:p>
              <a:pPr indent="266700" defTabSz="271780"/>
              <a:endParaRPr lang="zh-CN" altLang="en-US" sz="700" dirty="0">
                <a:solidFill>
                  <a:srgbClr val="CC0000"/>
                </a:solidFill>
                <a:latin typeface="黑体" panose="02010600030101010101" pitchFamily="2" charset="-122"/>
                <a:ea typeface="黑体" panose="02010600030101010101" pitchFamily="2" charset="-122"/>
              </a:endParaRPr>
            </a:p>
            <a:p>
              <a:pPr indent="266700" defTabSz="271780"/>
              <a:r>
                <a:rPr lang="en-US" altLang="zh-CN" sz="2000" dirty="0">
                  <a:solidFill>
                    <a:srgbClr val="CC0000"/>
                  </a:solidFill>
                  <a:latin typeface="Times New Roman" panose="02020603050405020304" pitchFamily="18" charset="0"/>
                  <a:ea typeface="黑体" panose="02010600030101010101" pitchFamily="2" charset="-122"/>
                </a:rPr>
                <a:t>•</a:t>
              </a:r>
              <a:r>
                <a:rPr lang="en-US" altLang="zh-CN" sz="2000" dirty="0">
                  <a:solidFill>
                    <a:srgbClr val="CC0000"/>
                  </a:solidFill>
                  <a:latin typeface="黑体" panose="02010600030101010101" pitchFamily="2" charset="-122"/>
                  <a:ea typeface="黑体" panose="02010600030101010101" pitchFamily="2" charset="-122"/>
                </a:rPr>
                <a:t> </a:t>
              </a:r>
              <a:r>
                <a:rPr lang="zh-CN" altLang="en-US" sz="2000" dirty="0">
                  <a:latin typeface="黑体" panose="02010600030101010101" pitchFamily="2" charset="-122"/>
                  <a:ea typeface="黑体" panose="02010600030101010101" pitchFamily="2" charset="-122"/>
                </a:rPr>
                <a:t>在斜度数字前加注符号</a:t>
              </a:r>
              <a:r>
                <a:rPr lang="zh-CN" altLang="en-US" sz="2000" dirty="0">
                  <a:latin typeface="Times New Roman" panose="02020603050405020304" pitchFamily="18" charset="0"/>
                  <a:ea typeface="黑体" panose="02010600030101010101" pitchFamily="2" charset="-122"/>
                </a:rPr>
                <a:t>“</a:t>
              </a:r>
              <a:r>
                <a:rPr lang="zh-CN" altLang="en-US" sz="2000" dirty="0">
                  <a:latin typeface="黑体" panose="02010600030101010101" pitchFamily="2" charset="-122"/>
                  <a:ea typeface="黑体" panose="02010600030101010101" pitchFamily="2" charset="-122"/>
                </a:rPr>
                <a:t>  </a:t>
              </a:r>
              <a:r>
                <a:rPr lang="zh-CN" altLang="en-US" sz="2000" dirty="0">
                  <a:latin typeface="Times New Roman" panose="02020603050405020304" pitchFamily="18" charset="0"/>
                  <a:ea typeface="黑体" panose="02010600030101010101" pitchFamily="2" charset="-122"/>
                </a:rPr>
                <a:t>”</a:t>
              </a:r>
              <a:r>
                <a:rPr lang="zh-CN" altLang="en-US" sz="2000" dirty="0">
                  <a:latin typeface="黑体" panose="02010600030101010101" pitchFamily="2" charset="-122"/>
                  <a:ea typeface="黑体" panose="02010600030101010101" pitchFamily="2" charset="-122"/>
                </a:rPr>
                <a:t>、锥度数字前加注符号</a:t>
              </a:r>
              <a:r>
                <a:rPr lang="zh-CN" altLang="en-US" sz="2000" dirty="0">
                  <a:latin typeface="Times New Roman" panose="02020603050405020304" pitchFamily="18" charset="0"/>
                  <a:ea typeface="黑体" panose="02010600030101010101" pitchFamily="2" charset="-122"/>
                </a:rPr>
                <a:t>“</a:t>
              </a:r>
              <a:r>
                <a:rPr lang="zh-CN" altLang="en-US" sz="2000" dirty="0">
                  <a:latin typeface="黑体" panose="02010600030101010101" pitchFamily="2" charset="-122"/>
                  <a:ea typeface="黑体" panose="02010600030101010101" pitchFamily="2" charset="-122"/>
                </a:rPr>
                <a:t>  </a:t>
              </a:r>
              <a:r>
                <a:rPr lang="zh-CN" altLang="en-US" sz="2000" dirty="0">
                  <a:latin typeface="Times New Roman" panose="02020603050405020304" pitchFamily="18" charset="0"/>
                  <a:ea typeface="黑体" panose="02010600030101010101" pitchFamily="2" charset="-122"/>
                </a:rPr>
                <a:t>”</a:t>
              </a:r>
              <a:r>
                <a:rPr lang="zh-CN" altLang="en-US" sz="2000" dirty="0">
                  <a:latin typeface="黑体" panose="02010600030101010101" pitchFamily="2" charset="-122"/>
                  <a:ea typeface="黑体" panose="02010600030101010101" pitchFamily="2" charset="-122"/>
                </a:rPr>
                <a:t>；</a:t>
              </a:r>
              <a:endParaRPr lang="zh-CN" altLang="en-US" sz="2000" dirty="0">
                <a:latin typeface="黑体" panose="02010600030101010101" pitchFamily="2" charset="-122"/>
                <a:ea typeface="黑体" panose="02010600030101010101" pitchFamily="2" charset="-122"/>
              </a:endParaRPr>
            </a:p>
            <a:p>
              <a:pPr indent="266700" defTabSz="271780"/>
              <a:r>
                <a:rPr lang="en-US" altLang="zh-CN" sz="2000" dirty="0">
                  <a:solidFill>
                    <a:srgbClr val="CC0000"/>
                  </a:solidFill>
                  <a:latin typeface="Times New Roman" panose="02020603050405020304" pitchFamily="18" charset="0"/>
                  <a:ea typeface="黑体" panose="02010600030101010101" pitchFamily="2" charset="-122"/>
                </a:rPr>
                <a:t>•</a:t>
              </a:r>
              <a:r>
                <a:rPr lang="en-US" altLang="zh-CN" sz="2000" dirty="0">
                  <a:solidFill>
                    <a:srgbClr val="CC0000"/>
                  </a:solidFill>
                  <a:latin typeface="黑体" panose="02010600030101010101" pitchFamily="2" charset="-122"/>
                  <a:ea typeface="黑体" panose="02010600030101010101" pitchFamily="2" charset="-122"/>
                </a:rPr>
                <a:t> </a:t>
              </a:r>
              <a:r>
                <a:rPr lang="zh-CN" altLang="en-US" sz="2000" dirty="0">
                  <a:latin typeface="黑体" panose="02010600030101010101" pitchFamily="2" charset="-122"/>
                  <a:ea typeface="黑体" panose="02010600030101010101" pitchFamily="2" charset="-122"/>
                </a:rPr>
                <a:t>符号的方向应与斜度或锥度的方向一致。</a:t>
              </a:r>
              <a:endParaRPr lang="zh-CN" altLang="en-US" sz="2000" dirty="0">
                <a:latin typeface="黑体" panose="02010600030101010101" pitchFamily="2" charset="-122"/>
                <a:ea typeface="黑体" panose="02010600030101010101" pitchFamily="2" charset="-122"/>
              </a:endParaRPr>
            </a:p>
          </p:txBody>
        </p:sp>
        <p:pic>
          <p:nvPicPr>
            <p:cNvPr id="24580" name="Picture 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46843" y="1191986"/>
              <a:ext cx="263525" cy="18097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4581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99379" y="887640"/>
              <a:ext cx="263525" cy="180975"/>
            </a:xfrm>
            <a:prstGeom prst="rect">
              <a:avLst/>
            </a:prstGeom>
            <a:solidFill>
              <a:srgbClr val="D6E7FE"/>
            </a:solidFill>
            <a:ln w="9525">
              <a:noFill/>
            </a:ln>
          </p:spPr>
        </p:pic>
      </p:grpSp>
      <p:pic>
        <p:nvPicPr>
          <p:cNvPr id="580620" name="Picture 12"/>
          <p:cNvPicPr>
            <a:picLocks noChangeAspect="1"/>
          </p:cNvPicPr>
          <p:nvPr/>
        </p:nvPicPr>
        <p:blipFill>
          <a:blip r:embed="rId3"/>
          <a:srcRect r="15269" b="62288"/>
          <a:stretch>
            <a:fillRect/>
          </a:stretch>
        </p:blipFill>
        <p:spPr>
          <a:xfrm>
            <a:off x="2335213" y="2382838"/>
            <a:ext cx="3321050" cy="9159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80621" name="Picture 13"/>
          <p:cNvPicPr>
            <a:picLocks noChangeAspect="1"/>
          </p:cNvPicPr>
          <p:nvPr/>
        </p:nvPicPr>
        <p:blipFill>
          <a:blip r:embed="rId3"/>
          <a:srcRect t="43007"/>
          <a:stretch>
            <a:fillRect/>
          </a:stretch>
        </p:blipFill>
        <p:spPr>
          <a:xfrm>
            <a:off x="2185988" y="3811588"/>
            <a:ext cx="3919537" cy="13843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4584" name="Group 15"/>
          <p:cNvGrpSpPr/>
          <p:nvPr/>
        </p:nvGrpSpPr>
        <p:grpSpPr>
          <a:xfrm>
            <a:off x="417513" y="6149975"/>
            <a:ext cx="8540750" cy="514350"/>
            <a:chOff x="200" y="3784"/>
            <a:chExt cx="5380" cy="324"/>
          </a:xfrm>
        </p:grpSpPr>
        <p:grpSp>
          <p:nvGrpSpPr>
            <p:cNvPr id="24585" name="Group 16"/>
            <p:cNvGrpSpPr/>
            <p:nvPr/>
          </p:nvGrpSpPr>
          <p:grpSpPr>
            <a:xfrm>
              <a:off x="5283" y="3860"/>
              <a:ext cx="230" cy="224"/>
              <a:chOff x="5397" y="3881"/>
              <a:chExt cx="272" cy="257"/>
            </a:xfrm>
          </p:grpSpPr>
          <p:sp>
            <p:nvSpPr>
              <p:cNvPr id="580625" name="Rectangle 17"/>
              <p:cNvSpPr>
                <a:spLocks noChangeArrowheads="1"/>
              </p:cNvSpPr>
              <p:nvPr/>
            </p:nvSpPr>
            <p:spPr bwMode="auto">
              <a:xfrm flipH="1">
                <a:off x="5436" y="3881"/>
                <a:ext cx="162" cy="127"/>
              </a:xfrm>
              <a:prstGeom prst="rect">
                <a:avLst/>
              </a:prstGeom>
              <a:gradFill rotWithShape="0">
                <a:gsLst>
                  <a:gs pos="0">
                    <a:schemeClr val="tx2">
                      <a:gamma/>
                      <a:tint val="10980"/>
                      <a:invGamma/>
                    </a:schemeClr>
                  </a:gs>
                  <a:gs pos="100000">
                    <a:schemeClr val="tx2"/>
                  </a:gs>
                </a:gsLst>
                <a:lin ang="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黑体" panose="02010600030101010101" pitchFamily="2" charset="-122"/>
                  <a:ea typeface="黑体" panose="02010600030101010101" pitchFamily="2" charset="-122"/>
                  <a:cs typeface="+mn-cs"/>
                </a:endParaRPr>
              </a:p>
            </p:txBody>
          </p:sp>
          <p:sp>
            <p:nvSpPr>
              <p:cNvPr id="580626" name="Rectangle 18"/>
              <p:cNvSpPr>
                <a:spLocks noChangeArrowheads="1"/>
              </p:cNvSpPr>
              <p:nvPr/>
            </p:nvSpPr>
            <p:spPr bwMode="auto">
              <a:xfrm flipH="1">
                <a:off x="5397" y="4008"/>
                <a:ext cx="151" cy="130"/>
              </a:xfrm>
              <a:prstGeom prst="rect">
                <a:avLst/>
              </a:prstGeom>
              <a:gradFill rotWithShape="0">
                <a:gsLst>
                  <a:gs pos="0">
                    <a:schemeClr val="tx2">
                      <a:gamma/>
                      <a:tint val="8235"/>
                      <a:invGamma/>
                    </a:schemeClr>
                  </a:gs>
                  <a:gs pos="100000">
                    <a:schemeClr val="tx2"/>
                  </a:gs>
                </a:gsLst>
                <a:lin ang="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黑体" panose="02010600030101010101" pitchFamily="2" charset="-122"/>
                  <a:ea typeface="黑体" panose="02010600030101010101" pitchFamily="2" charset="-122"/>
                  <a:cs typeface="+mn-cs"/>
                </a:endParaRPr>
              </a:p>
            </p:txBody>
          </p:sp>
          <p:sp>
            <p:nvSpPr>
              <p:cNvPr id="24588" name="Rectangle 19"/>
              <p:cNvSpPr/>
              <p:nvPr/>
            </p:nvSpPr>
            <p:spPr>
              <a:xfrm flipH="1">
                <a:off x="5502" y="3979"/>
                <a:ext cx="167" cy="139"/>
              </a:xfrm>
              <a:prstGeom prst="rect">
                <a:avLst/>
              </a:prstGeom>
              <a:gradFill rotWithShape="0">
                <a:gsLst>
                  <a:gs pos="0">
                    <a:srgbClr val="333399"/>
                  </a:gs>
                  <a:gs pos="100000">
                    <a:srgbClr val="E3E3F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latin typeface="黑体" panose="02010600030101010101" pitchFamily="2" charset="-122"/>
                  <a:ea typeface="黑体" panose="02010600030101010101" pitchFamily="2" charset="-122"/>
                </a:endParaRPr>
              </a:p>
            </p:txBody>
          </p:sp>
        </p:grpSp>
        <p:sp>
          <p:nvSpPr>
            <p:cNvPr id="24589" name="Rectangle 20"/>
            <p:cNvSpPr/>
            <p:nvPr/>
          </p:nvSpPr>
          <p:spPr>
            <a:xfrm flipV="1">
              <a:off x="200" y="4002"/>
              <a:ext cx="5380" cy="27"/>
            </a:xfrm>
            <a:prstGeom prst="rect">
              <a:avLst/>
            </a:prstGeom>
            <a:gradFill rotWithShape="0">
              <a:gsLst>
                <a:gs pos="0">
                  <a:srgbClr val="E3E3EE"/>
                </a:gs>
                <a:gs pos="100000">
                  <a:srgbClr val="000066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/>
            <a:p>
              <a:endParaRPr lang="zh-CN" altLang="en-US" dirty="0">
                <a:latin typeface="黑体" panose="02010600030101010101" pitchFamily="2" charset="-122"/>
                <a:ea typeface="黑体" panose="02010600030101010101" pitchFamily="2" charset="-122"/>
              </a:endParaRPr>
            </a:p>
          </p:txBody>
        </p:sp>
        <p:sp>
          <p:nvSpPr>
            <p:cNvPr id="24590" name="Line 21"/>
            <p:cNvSpPr/>
            <p:nvPr/>
          </p:nvSpPr>
          <p:spPr>
            <a:xfrm>
              <a:off x="5469" y="3784"/>
              <a:ext cx="0" cy="324"/>
            </a:xfrm>
            <a:prstGeom prst="line">
              <a:avLst/>
            </a:prstGeom>
            <a:ln w="28575" cap="flat" cmpd="sng">
              <a:solidFill>
                <a:srgbClr val="0000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黑体" panose="02010600030101010101" pitchFamily="2" charset="-122"/>
                <a:ea typeface="黑体" panose="02010600030101010101" pitchFamily="2" charset="-122"/>
              </a:endParaRPr>
            </a:p>
          </p:txBody>
        </p:sp>
      </p:grpSp>
    </p:spTree>
    <p:custDataLst>
      <p:tags r:id="rId4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  <a:cs typeface="+mn-cs"/>
              </a:defRPr>
            </a:lvl5pPr>
          </a:lstStyle>
          <a:p>
            <a:pPr lvl="0" algn="r">
              <a:spcBef>
                <a:spcPct val="50000"/>
              </a:spcBef>
            </a:pPr>
            <a:fld id="{9A0DB2DC-4C9A-4742-B13C-FB6460FD3503}" type="slidenum">
              <a:rPr lang="en-US" altLang="zh-CN" sz="1400" b="0" dirty="0">
                <a:solidFill>
                  <a:schemeClr val="bg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</a:fld>
            <a:endParaRPr lang="en-US" altLang="zh-CN" sz="1400" b="0" dirty="0">
              <a:solidFill>
                <a:schemeClr val="bg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24584" name="Group 15"/>
          <p:cNvGrpSpPr/>
          <p:nvPr/>
        </p:nvGrpSpPr>
        <p:grpSpPr>
          <a:xfrm>
            <a:off x="417513" y="6149975"/>
            <a:ext cx="8540750" cy="514350"/>
            <a:chOff x="200" y="3784"/>
            <a:chExt cx="5380" cy="324"/>
          </a:xfrm>
        </p:grpSpPr>
        <p:grpSp>
          <p:nvGrpSpPr>
            <p:cNvPr id="24585" name="Group 16"/>
            <p:cNvGrpSpPr/>
            <p:nvPr/>
          </p:nvGrpSpPr>
          <p:grpSpPr>
            <a:xfrm>
              <a:off x="5283" y="3860"/>
              <a:ext cx="230" cy="224"/>
              <a:chOff x="5397" y="3881"/>
              <a:chExt cx="272" cy="257"/>
            </a:xfrm>
          </p:grpSpPr>
          <p:sp>
            <p:nvSpPr>
              <p:cNvPr id="580625" name="Rectangle 17"/>
              <p:cNvSpPr>
                <a:spLocks noChangeArrowheads="1"/>
              </p:cNvSpPr>
              <p:nvPr/>
            </p:nvSpPr>
            <p:spPr bwMode="auto">
              <a:xfrm flipH="1">
                <a:off x="5436" y="3881"/>
                <a:ext cx="162" cy="127"/>
              </a:xfrm>
              <a:prstGeom prst="rect">
                <a:avLst/>
              </a:prstGeom>
              <a:gradFill rotWithShape="0">
                <a:gsLst>
                  <a:gs pos="0">
                    <a:schemeClr val="tx2">
                      <a:gamma/>
                      <a:tint val="10980"/>
                      <a:invGamma/>
                    </a:schemeClr>
                  </a:gs>
                  <a:gs pos="100000">
                    <a:schemeClr val="tx2"/>
                  </a:gs>
                </a:gsLst>
                <a:lin ang="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黑体" panose="02010600030101010101" pitchFamily="2" charset="-122"/>
                  <a:ea typeface="黑体" panose="02010600030101010101" pitchFamily="2" charset="-122"/>
                  <a:cs typeface="+mn-cs"/>
                </a:endParaRPr>
              </a:p>
            </p:txBody>
          </p:sp>
          <p:sp>
            <p:nvSpPr>
              <p:cNvPr id="580626" name="Rectangle 18"/>
              <p:cNvSpPr>
                <a:spLocks noChangeArrowheads="1"/>
              </p:cNvSpPr>
              <p:nvPr/>
            </p:nvSpPr>
            <p:spPr bwMode="auto">
              <a:xfrm flipH="1">
                <a:off x="5397" y="4008"/>
                <a:ext cx="151" cy="130"/>
              </a:xfrm>
              <a:prstGeom prst="rect">
                <a:avLst/>
              </a:prstGeom>
              <a:gradFill rotWithShape="0">
                <a:gsLst>
                  <a:gs pos="0">
                    <a:schemeClr val="tx2">
                      <a:gamma/>
                      <a:tint val="8235"/>
                      <a:invGamma/>
                    </a:schemeClr>
                  </a:gs>
                  <a:gs pos="100000">
                    <a:schemeClr val="tx2"/>
                  </a:gs>
                </a:gsLst>
                <a:lin ang="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黑体" panose="02010600030101010101" pitchFamily="2" charset="-122"/>
                  <a:ea typeface="黑体" panose="02010600030101010101" pitchFamily="2" charset="-122"/>
                  <a:cs typeface="+mn-cs"/>
                </a:endParaRPr>
              </a:p>
            </p:txBody>
          </p:sp>
          <p:sp>
            <p:nvSpPr>
              <p:cNvPr id="24588" name="Rectangle 19"/>
              <p:cNvSpPr/>
              <p:nvPr/>
            </p:nvSpPr>
            <p:spPr>
              <a:xfrm flipH="1">
                <a:off x="5502" y="3979"/>
                <a:ext cx="167" cy="139"/>
              </a:xfrm>
              <a:prstGeom prst="rect">
                <a:avLst/>
              </a:prstGeom>
              <a:gradFill rotWithShape="0">
                <a:gsLst>
                  <a:gs pos="0">
                    <a:srgbClr val="333399"/>
                  </a:gs>
                  <a:gs pos="100000">
                    <a:srgbClr val="E3E3F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latin typeface="黑体" panose="02010600030101010101" pitchFamily="2" charset="-122"/>
                  <a:ea typeface="黑体" panose="02010600030101010101" pitchFamily="2" charset="-122"/>
                </a:endParaRPr>
              </a:p>
            </p:txBody>
          </p:sp>
        </p:grpSp>
        <p:sp>
          <p:nvSpPr>
            <p:cNvPr id="24589" name="Rectangle 20"/>
            <p:cNvSpPr/>
            <p:nvPr/>
          </p:nvSpPr>
          <p:spPr>
            <a:xfrm flipV="1">
              <a:off x="200" y="4002"/>
              <a:ext cx="5380" cy="27"/>
            </a:xfrm>
            <a:prstGeom prst="rect">
              <a:avLst/>
            </a:prstGeom>
            <a:gradFill rotWithShape="0">
              <a:gsLst>
                <a:gs pos="0">
                  <a:srgbClr val="E3E3EE"/>
                </a:gs>
                <a:gs pos="100000">
                  <a:srgbClr val="000066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/>
            <a:p>
              <a:endParaRPr lang="zh-CN" altLang="en-US" dirty="0">
                <a:latin typeface="黑体" panose="02010600030101010101" pitchFamily="2" charset="-122"/>
                <a:ea typeface="黑体" panose="02010600030101010101" pitchFamily="2" charset="-122"/>
              </a:endParaRPr>
            </a:p>
          </p:txBody>
        </p:sp>
        <p:sp>
          <p:nvSpPr>
            <p:cNvPr id="24590" name="Line 21"/>
            <p:cNvSpPr/>
            <p:nvPr/>
          </p:nvSpPr>
          <p:spPr>
            <a:xfrm>
              <a:off x="5469" y="3784"/>
              <a:ext cx="0" cy="324"/>
            </a:xfrm>
            <a:prstGeom prst="line">
              <a:avLst/>
            </a:prstGeom>
            <a:ln w="28575" cap="flat" cmpd="sng">
              <a:solidFill>
                <a:srgbClr val="0000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黑体" panose="02010600030101010101" pitchFamily="2" charset="-122"/>
                <a:ea typeface="黑体" panose="02010600030101010101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647825" y="478155"/>
            <a:ext cx="1970405" cy="6508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2800" dirty="0">
                <a:ea typeface="宋体" panose="02010600030101010101" pitchFamily="2" charset="-122"/>
                <a:sym typeface="+mn-ea"/>
              </a:rPr>
              <a:t>弦长和弧长</a:t>
            </a:r>
            <a:endParaRPr lang="zh-CN" altLang="en-US" sz="2800" dirty="0" smtClean="0">
              <a:latin typeface="Arial" panose="020B0604020202020204" pitchFamily="34" charset="0"/>
              <a:ea typeface="微软雅黑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01090" y="4754880"/>
            <a:ext cx="5953760" cy="1691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2000" dirty="0">
                <a:ea typeface="宋体" panose="02010600030101010101" pitchFamily="2" charset="-122"/>
                <a:sym typeface="+mn-ea"/>
              </a:rPr>
              <a:t>标注弦长尺寸时，尺寸界线应平行于该弦的垂直平分线。</a:t>
            </a:r>
            <a:endParaRPr lang="zh-CN" altLang="en-US" sz="2000" dirty="0">
              <a:ea typeface="宋体" panose="02010600030101010101" pitchFamily="2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2000" dirty="0">
                <a:ea typeface="宋体" panose="02010600030101010101" pitchFamily="2" charset="-122"/>
                <a:sym typeface="+mn-ea"/>
              </a:rPr>
              <a:t>标注弧长尺寸时，尺寸线用圆弧，尺寸数字旁边应加注符号“</a:t>
            </a:r>
            <a:r>
              <a:rPr lang="en-US" altLang="zh-CN" sz="2000" dirty="0">
                <a:ea typeface="宋体" panose="02010600030101010101" pitchFamily="2" charset="-122"/>
                <a:sym typeface="+mn-ea"/>
              </a:rPr>
              <a:t>⌒”</a:t>
            </a:r>
            <a:r>
              <a:rPr lang="zh-CN" altLang="en-US" sz="2000" dirty="0">
                <a:ea typeface="宋体" panose="02010600030101010101" pitchFamily="2" charset="-122"/>
                <a:sym typeface="+mn-ea"/>
              </a:rPr>
              <a:t>，尺寸界线应沿径向引出。 </a:t>
            </a:r>
            <a:endParaRPr lang="zh-CN" altLang="en-US" sz="2000" dirty="0" smtClean="0">
              <a:latin typeface="Arial" panose="020B0604020202020204" pitchFamily="34" charset="0"/>
              <a:ea typeface="微软雅黑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0455" y="1351280"/>
            <a:ext cx="6600190" cy="31813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  <a:cs typeface="+mn-cs"/>
              </a:defRPr>
            </a:lvl5pPr>
          </a:lstStyle>
          <a:p>
            <a:pPr lvl="0" algn="r">
              <a:spcBef>
                <a:spcPct val="50000"/>
              </a:spcBef>
            </a:pPr>
            <a:fld id="{9A0DB2DC-4C9A-4742-B13C-FB6460FD3503}" type="slidenum">
              <a:rPr lang="en-US" altLang="zh-CN" sz="1400" b="0" dirty="0">
                <a:solidFill>
                  <a:schemeClr val="bg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</a:fld>
            <a:endParaRPr lang="en-US" altLang="zh-CN" sz="1400" b="0" dirty="0">
              <a:solidFill>
                <a:schemeClr val="bg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24584" name="Group 15"/>
          <p:cNvGrpSpPr/>
          <p:nvPr/>
        </p:nvGrpSpPr>
        <p:grpSpPr>
          <a:xfrm>
            <a:off x="417513" y="6149975"/>
            <a:ext cx="8540750" cy="514350"/>
            <a:chOff x="200" y="3784"/>
            <a:chExt cx="5380" cy="324"/>
          </a:xfrm>
        </p:grpSpPr>
        <p:grpSp>
          <p:nvGrpSpPr>
            <p:cNvPr id="24585" name="Group 16"/>
            <p:cNvGrpSpPr/>
            <p:nvPr/>
          </p:nvGrpSpPr>
          <p:grpSpPr>
            <a:xfrm>
              <a:off x="5283" y="3860"/>
              <a:ext cx="230" cy="224"/>
              <a:chOff x="5397" y="3881"/>
              <a:chExt cx="272" cy="257"/>
            </a:xfrm>
          </p:grpSpPr>
          <p:sp>
            <p:nvSpPr>
              <p:cNvPr id="580625" name="Rectangle 17"/>
              <p:cNvSpPr>
                <a:spLocks noChangeArrowheads="1"/>
              </p:cNvSpPr>
              <p:nvPr/>
            </p:nvSpPr>
            <p:spPr bwMode="auto">
              <a:xfrm flipH="1">
                <a:off x="5436" y="3881"/>
                <a:ext cx="162" cy="127"/>
              </a:xfrm>
              <a:prstGeom prst="rect">
                <a:avLst/>
              </a:prstGeom>
              <a:gradFill rotWithShape="0">
                <a:gsLst>
                  <a:gs pos="0">
                    <a:schemeClr val="tx2">
                      <a:gamma/>
                      <a:tint val="10980"/>
                      <a:invGamma/>
                    </a:schemeClr>
                  </a:gs>
                  <a:gs pos="100000">
                    <a:schemeClr val="tx2"/>
                  </a:gs>
                </a:gsLst>
                <a:lin ang="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黑体" panose="02010600030101010101" pitchFamily="2" charset="-122"/>
                  <a:ea typeface="黑体" panose="02010600030101010101" pitchFamily="2" charset="-122"/>
                  <a:cs typeface="+mn-cs"/>
                </a:endParaRPr>
              </a:p>
            </p:txBody>
          </p:sp>
          <p:sp>
            <p:nvSpPr>
              <p:cNvPr id="580626" name="Rectangle 18"/>
              <p:cNvSpPr>
                <a:spLocks noChangeArrowheads="1"/>
              </p:cNvSpPr>
              <p:nvPr/>
            </p:nvSpPr>
            <p:spPr bwMode="auto">
              <a:xfrm flipH="1">
                <a:off x="5397" y="4008"/>
                <a:ext cx="151" cy="130"/>
              </a:xfrm>
              <a:prstGeom prst="rect">
                <a:avLst/>
              </a:prstGeom>
              <a:gradFill rotWithShape="0">
                <a:gsLst>
                  <a:gs pos="0">
                    <a:schemeClr val="tx2">
                      <a:gamma/>
                      <a:tint val="8235"/>
                      <a:invGamma/>
                    </a:schemeClr>
                  </a:gs>
                  <a:gs pos="100000">
                    <a:schemeClr val="tx2"/>
                  </a:gs>
                </a:gsLst>
                <a:lin ang="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黑体" panose="02010600030101010101" pitchFamily="2" charset="-122"/>
                  <a:ea typeface="黑体" panose="02010600030101010101" pitchFamily="2" charset="-122"/>
                  <a:cs typeface="+mn-cs"/>
                </a:endParaRPr>
              </a:p>
            </p:txBody>
          </p:sp>
          <p:sp>
            <p:nvSpPr>
              <p:cNvPr id="24588" name="Rectangle 19"/>
              <p:cNvSpPr/>
              <p:nvPr/>
            </p:nvSpPr>
            <p:spPr>
              <a:xfrm flipH="1">
                <a:off x="5502" y="3979"/>
                <a:ext cx="167" cy="139"/>
              </a:xfrm>
              <a:prstGeom prst="rect">
                <a:avLst/>
              </a:prstGeom>
              <a:gradFill rotWithShape="0">
                <a:gsLst>
                  <a:gs pos="0">
                    <a:srgbClr val="333399"/>
                  </a:gs>
                  <a:gs pos="100000">
                    <a:srgbClr val="E3E3F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latin typeface="黑体" panose="02010600030101010101" pitchFamily="2" charset="-122"/>
                  <a:ea typeface="黑体" panose="02010600030101010101" pitchFamily="2" charset="-122"/>
                </a:endParaRPr>
              </a:p>
            </p:txBody>
          </p:sp>
        </p:grpSp>
        <p:sp>
          <p:nvSpPr>
            <p:cNvPr id="24589" name="Rectangle 20"/>
            <p:cNvSpPr/>
            <p:nvPr/>
          </p:nvSpPr>
          <p:spPr>
            <a:xfrm flipV="1">
              <a:off x="200" y="4002"/>
              <a:ext cx="5380" cy="27"/>
            </a:xfrm>
            <a:prstGeom prst="rect">
              <a:avLst/>
            </a:prstGeom>
            <a:gradFill rotWithShape="0">
              <a:gsLst>
                <a:gs pos="0">
                  <a:srgbClr val="E3E3EE"/>
                </a:gs>
                <a:gs pos="100000">
                  <a:srgbClr val="000066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/>
            <a:p>
              <a:endParaRPr lang="zh-CN" altLang="en-US" dirty="0">
                <a:latin typeface="黑体" panose="02010600030101010101" pitchFamily="2" charset="-122"/>
                <a:ea typeface="黑体" panose="02010600030101010101" pitchFamily="2" charset="-122"/>
              </a:endParaRPr>
            </a:p>
          </p:txBody>
        </p:sp>
        <p:sp>
          <p:nvSpPr>
            <p:cNvPr id="24590" name="Line 21"/>
            <p:cNvSpPr/>
            <p:nvPr/>
          </p:nvSpPr>
          <p:spPr>
            <a:xfrm>
              <a:off x="5469" y="3784"/>
              <a:ext cx="0" cy="324"/>
            </a:xfrm>
            <a:prstGeom prst="line">
              <a:avLst/>
            </a:prstGeom>
            <a:ln w="28575" cap="flat" cmpd="sng">
              <a:solidFill>
                <a:srgbClr val="0000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黑体" panose="02010600030101010101" pitchFamily="2" charset="-122"/>
                <a:ea typeface="黑体" panose="02010600030101010101" pitchFamily="2" charset="-122"/>
              </a:endParaRPr>
            </a:p>
          </p:txBody>
        </p:sp>
      </p:grpSp>
      <p:pic>
        <p:nvPicPr>
          <p:cNvPr id="14337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7090" y="1254125"/>
            <a:ext cx="7177405" cy="348678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  <a:cs typeface="+mn-cs"/>
              </a:defRPr>
            </a:lvl5pPr>
          </a:lstStyle>
          <a:p>
            <a:pPr lvl="0" algn="r">
              <a:spcBef>
                <a:spcPct val="50000"/>
              </a:spcBef>
            </a:pPr>
            <a:fld id="{9A0DB2DC-4C9A-4742-B13C-FB6460FD3503}" type="slidenum">
              <a:rPr lang="en-US" altLang="zh-CN" sz="1400" b="0" dirty="0">
                <a:solidFill>
                  <a:schemeClr val="bg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</a:fld>
            <a:endParaRPr lang="en-US" altLang="zh-CN" sz="1400" b="0" dirty="0">
              <a:solidFill>
                <a:schemeClr val="bg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24584" name="Group 15"/>
          <p:cNvGrpSpPr/>
          <p:nvPr/>
        </p:nvGrpSpPr>
        <p:grpSpPr>
          <a:xfrm>
            <a:off x="417513" y="6149975"/>
            <a:ext cx="8540750" cy="514350"/>
            <a:chOff x="200" y="3784"/>
            <a:chExt cx="5380" cy="324"/>
          </a:xfrm>
        </p:grpSpPr>
        <p:grpSp>
          <p:nvGrpSpPr>
            <p:cNvPr id="24585" name="Group 16"/>
            <p:cNvGrpSpPr/>
            <p:nvPr/>
          </p:nvGrpSpPr>
          <p:grpSpPr>
            <a:xfrm>
              <a:off x="5283" y="3860"/>
              <a:ext cx="230" cy="224"/>
              <a:chOff x="5397" y="3881"/>
              <a:chExt cx="272" cy="257"/>
            </a:xfrm>
          </p:grpSpPr>
          <p:sp>
            <p:nvSpPr>
              <p:cNvPr id="580625" name="Rectangle 17"/>
              <p:cNvSpPr>
                <a:spLocks noChangeArrowheads="1"/>
              </p:cNvSpPr>
              <p:nvPr/>
            </p:nvSpPr>
            <p:spPr bwMode="auto">
              <a:xfrm flipH="1">
                <a:off x="5436" y="3881"/>
                <a:ext cx="162" cy="127"/>
              </a:xfrm>
              <a:prstGeom prst="rect">
                <a:avLst/>
              </a:prstGeom>
              <a:gradFill rotWithShape="0">
                <a:gsLst>
                  <a:gs pos="0">
                    <a:schemeClr val="tx2">
                      <a:gamma/>
                      <a:tint val="10980"/>
                      <a:invGamma/>
                    </a:schemeClr>
                  </a:gs>
                  <a:gs pos="100000">
                    <a:schemeClr val="tx2"/>
                  </a:gs>
                </a:gsLst>
                <a:lin ang="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黑体" panose="02010600030101010101" pitchFamily="2" charset="-122"/>
                  <a:ea typeface="黑体" panose="02010600030101010101" pitchFamily="2" charset="-122"/>
                  <a:cs typeface="+mn-cs"/>
                </a:endParaRPr>
              </a:p>
            </p:txBody>
          </p:sp>
          <p:sp>
            <p:nvSpPr>
              <p:cNvPr id="580626" name="Rectangle 18"/>
              <p:cNvSpPr>
                <a:spLocks noChangeArrowheads="1"/>
              </p:cNvSpPr>
              <p:nvPr/>
            </p:nvSpPr>
            <p:spPr bwMode="auto">
              <a:xfrm flipH="1">
                <a:off x="5397" y="4008"/>
                <a:ext cx="151" cy="130"/>
              </a:xfrm>
              <a:prstGeom prst="rect">
                <a:avLst/>
              </a:prstGeom>
              <a:gradFill rotWithShape="0">
                <a:gsLst>
                  <a:gs pos="0">
                    <a:schemeClr val="tx2">
                      <a:gamma/>
                      <a:tint val="8235"/>
                      <a:invGamma/>
                    </a:schemeClr>
                  </a:gs>
                  <a:gs pos="100000">
                    <a:schemeClr val="tx2"/>
                  </a:gs>
                </a:gsLst>
                <a:lin ang="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黑体" panose="02010600030101010101" pitchFamily="2" charset="-122"/>
                  <a:ea typeface="黑体" panose="02010600030101010101" pitchFamily="2" charset="-122"/>
                  <a:cs typeface="+mn-cs"/>
                </a:endParaRPr>
              </a:p>
            </p:txBody>
          </p:sp>
          <p:sp>
            <p:nvSpPr>
              <p:cNvPr id="24588" name="Rectangle 19"/>
              <p:cNvSpPr/>
              <p:nvPr/>
            </p:nvSpPr>
            <p:spPr>
              <a:xfrm flipH="1">
                <a:off x="5502" y="3979"/>
                <a:ext cx="167" cy="139"/>
              </a:xfrm>
              <a:prstGeom prst="rect">
                <a:avLst/>
              </a:prstGeom>
              <a:gradFill rotWithShape="0">
                <a:gsLst>
                  <a:gs pos="0">
                    <a:srgbClr val="333399"/>
                  </a:gs>
                  <a:gs pos="100000">
                    <a:srgbClr val="E3E3F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latin typeface="黑体" panose="02010600030101010101" pitchFamily="2" charset="-122"/>
                  <a:ea typeface="黑体" panose="02010600030101010101" pitchFamily="2" charset="-122"/>
                </a:endParaRPr>
              </a:p>
            </p:txBody>
          </p:sp>
        </p:grpSp>
        <p:sp>
          <p:nvSpPr>
            <p:cNvPr id="24589" name="Rectangle 20"/>
            <p:cNvSpPr/>
            <p:nvPr/>
          </p:nvSpPr>
          <p:spPr>
            <a:xfrm flipV="1">
              <a:off x="200" y="4002"/>
              <a:ext cx="5380" cy="27"/>
            </a:xfrm>
            <a:prstGeom prst="rect">
              <a:avLst/>
            </a:prstGeom>
            <a:gradFill rotWithShape="0">
              <a:gsLst>
                <a:gs pos="0">
                  <a:srgbClr val="E3E3EE"/>
                </a:gs>
                <a:gs pos="100000">
                  <a:srgbClr val="000066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/>
            <a:p>
              <a:endParaRPr lang="zh-CN" altLang="en-US" dirty="0">
                <a:latin typeface="黑体" panose="02010600030101010101" pitchFamily="2" charset="-122"/>
                <a:ea typeface="黑体" panose="02010600030101010101" pitchFamily="2" charset="-122"/>
              </a:endParaRPr>
            </a:p>
          </p:txBody>
        </p:sp>
        <p:sp>
          <p:nvSpPr>
            <p:cNvPr id="24590" name="Line 21"/>
            <p:cNvSpPr/>
            <p:nvPr/>
          </p:nvSpPr>
          <p:spPr>
            <a:xfrm>
              <a:off x="5469" y="3784"/>
              <a:ext cx="0" cy="324"/>
            </a:xfrm>
            <a:prstGeom prst="line">
              <a:avLst/>
            </a:prstGeom>
            <a:ln w="28575" cap="flat" cmpd="sng">
              <a:solidFill>
                <a:srgbClr val="0000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黑体" panose="02010600030101010101" pitchFamily="2" charset="-122"/>
                <a:ea typeface="黑体" panose="02010600030101010101" pitchFamily="2" charset="-122"/>
              </a:endParaRPr>
            </a:p>
          </p:txBody>
        </p:sp>
      </p:grpSp>
      <p:sp>
        <p:nvSpPr>
          <p:cNvPr id="26625" name="矩形 28675"/>
          <p:cNvSpPr/>
          <p:nvPr/>
        </p:nvSpPr>
        <p:spPr>
          <a:xfrm>
            <a:off x="609600" y="272257"/>
            <a:ext cx="32435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小间隔、小圆和小圆弧 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6626" name="图片 28676"/>
          <p:cNvPicPr>
            <a:picLocks noChangeAspect="1"/>
          </p:cNvPicPr>
          <p:nvPr/>
        </p:nvPicPr>
        <p:blipFill>
          <a:blip r:embed="rId1">
            <a:lum contrast="35999"/>
          </a:blip>
          <a:stretch>
            <a:fillRect/>
          </a:stretch>
        </p:blipFill>
        <p:spPr>
          <a:xfrm>
            <a:off x="457200" y="990600"/>
            <a:ext cx="8253413" cy="480695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  <a:cs typeface="+mn-cs"/>
              </a:defRPr>
            </a:lvl5pPr>
          </a:lstStyle>
          <a:p>
            <a:pPr lvl="0" algn="r">
              <a:spcBef>
                <a:spcPct val="50000"/>
              </a:spcBef>
            </a:pPr>
            <a:fld id="{9A0DB2DC-4C9A-4742-B13C-FB6460FD3503}" type="slidenum">
              <a:rPr lang="en-US" altLang="zh-CN" sz="1400" b="0" dirty="0">
                <a:solidFill>
                  <a:schemeClr val="bg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</a:fld>
            <a:endParaRPr lang="en-US" altLang="zh-CN" sz="1400" b="0" dirty="0">
              <a:solidFill>
                <a:schemeClr val="bg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24584" name="Group 15"/>
          <p:cNvGrpSpPr/>
          <p:nvPr/>
        </p:nvGrpSpPr>
        <p:grpSpPr>
          <a:xfrm>
            <a:off x="417513" y="6149975"/>
            <a:ext cx="8540750" cy="514350"/>
            <a:chOff x="200" y="3784"/>
            <a:chExt cx="5380" cy="324"/>
          </a:xfrm>
        </p:grpSpPr>
        <p:grpSp>
          <p:nvGrpSpPr>
            <p:cNvPr id="24585" name="Group 16"/>
            <p:cNvGrpSpPr/>
            <p:nvPr/>
          </p:nvGrpSpPr>
          <p:grpSpPr>
            <a:xfrm>
              <a:off x="5283" y="3860"/>
              <a:ext cx="230" cy="224"/>
              <a:chOff x="5397" y="3881"/>
              <a:chExt cx="272" cy="257"/>
            </a:xfrm>
          </p:grpSpPr>
          <p:sp>
            <p:nvSpPr>
              <p:cNvPr id="580625" name="Rectangle 17"/>
              <p:cNvSpPr>
                <a:spLocks noChangeArrowheads="1"/>
              </p:cNvSpPr>
              <p:nvPr/>
            </p:nvSpPr>
            <p:spPr bwMode="auto">
              <a:xfrm flipH="1">
                <a:off x="5436" y="3881"/>
                <a:ext cx="162" cy="127"/>
              </a:xfrm>
              <a:prstGeom prst="rect">
                <a:avLst/>
              </a:prstGeom>
              <a:gradFill rotWithShape="0">
                <a:gsLst>
                  <a:gs pos="0">
                    <a:schemeClr val="tx2">
                      <a:gamma/>
                      <a:tint val="10980"/>
                      <a:invGamma/>
                    </a:schemeClr>
                  </a:gs>
                  <a:gs pos="100000">
                    <a:schemeClr val="tx2"/>
                  </a:gs>
                </a:gsLst>
                <a:lin ang="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黑体" panose="02010600030101010101" pitchFamily="2" charset="-122"/>
                  <a:ea typeface="黑体" panose="02010600030101010101" pitchFamily="2" charset="-122"/>
                  <a:cs typeface="+mn-cs"/>
                </a:endParaRPr>
              </a:p>
            </p:txBody>
          </p:sp>
          <p:sp>
            <p:nvSpPr>
              <p:cNvPr id="580626" name="Rectangle 18"/>
              <p:cNvSpPr>
                <a:spLocks noChangeArrowheads="1"/>
              </p:cNvSpPr>
              <p:nvPr/>
            </p:nvSpPr>
            <p:spPr bwMode="auto">
              <a:xfrm flipH="1">
                <a:off x="5397" y="4008"/>
                <a:ext cx="151" cy="130"/>
              </a:xfrm>
              <a:prstGeom prst="rect">
                <a:avLst/>
              </a:prstGeom>
              <a:gradFill rotWithShape="0">
                <a:gsLst>
                  <a:gs pos="0">
                    <a:schemeClr val="tx2">
                      <a:gamma/>
                      <a:tint val="8235"/>
                      <a:invGamma/>
                    </a:schemeClr>
                  </a:gs>
                  <a:gs pos="100000">
                    <a:schemeClr val="tx2"/>
                  </a:gs>
                </a:gsLst>
                <a:lin ang="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黑体" panose="02010600030101010101" pitchFamily="2" charset="-122"/>
                  <a:ea typeface="黑体" panose="02010600030101010101" pitchFamily="2" charset="-122"/>
                  <a:cs typeface="+mn-cs"/>
                </a:endParaRPr>
              </a:p>
            </p:txBody>
          </p:sp>
          <p:sp>
            <p:nvSpPr>
              <p:cNvPr id="24588" name="Rectangle 19"/>
              <p:cNvSpPr/>
              <p:nvPr/>
            </p:nvSpPr>
            <p:spPr>
              <a:xfrm flipH="1">
                <a:off x="5502" y="3979"/>
                <a:ext cx="167" cy="139"/>
              </a:xfrm>
              <a:prstGeom prst="rect">
                <a:avLst/>
              </a:prstGeom>
              <a:gradFill rotWithShape="0">
                <a:gsLst>
                  <a:gs pos="0">
                    <a:srgbClr val="333399"/>
                  </a:gs>
                  <a:gs pos="100000">
                    <a:srgbClr val="E3E3F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latin typeface="黑体" panose="02010600030101010101" pitchFamily="2" charset="-122"/>
                  <a:ea typeface="黑体" panose="02010600030101010101" pitchFamily="2" charset="-122"/>
                </a:endParaRPr>
              </a:p>
            </p:txBody>
          </p:sp>
        </p:grpSp>
        <p:sp>
          <p:nvSpPr>
            <p:cNvPr id="24589" name="Rectangle 20"/>
            <p:cNvSpPr/>
            <p:nvPr/>
          </p:nvSpPr>
          <p:spPr>
            <a:xfrm flipV="1">
              <a:off x="200" y="4002"/>
              <a:ext cx="5380" cy="27"/>
            </a:xfrm>
            <a:prstGeom prst="rect">
              <a:avLst/>
            </a:prstGeom>
            <a:gradFill rotWithShape="0">
              <a:gsLst>
                <a:gs pos="0">
                  <a:srgbClr val="E3E3EE"/>
                </a:gs>
                <a:gs pos="100000">
                  <a:srgbClr val="000066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/>
            <a:p>
              <a:endParaRPr lang="zh-CN" altLang="en-US" dirty="0">
                <a:latin typeface="黑体" panose="02010600030101010101" pitchFamily="2" charset="-122"/>
                <a:ea typeface="黑体" panose="02010600030101010101" pitchFamily="2" charset="-122"/>
              </a:endParaRPr>
            </a:p>
          </p:txBody>
        </p:sp>
        <p:sp>
          <p:nvSpPr>
            <p:cNvPr id="24590" name="Line 21"/>
            <p:cNvSpPr/>
            <p:nvPr/>
          </p:nvSpPr>
          <p:spPr>
            <a:xfrm>
              <a:off x="5469" y="3784"/>
              <a:ext cx="0" cy="324"/>
            </a:xfrm>
            <a:prstGeom prst="line">
              <a:avLst/>
            </a:prstGeom>
            <a:ln w="28575" cap="flat" cmpd="sng">
              <a:solidFill>
                <a:srgbClr val="0000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黑体" panose="02010600030101010101" pitchFamily="2" charset="-122"/>
                <a:ea typeface="黑体" panose="02010600030101010101" pitchFamily="2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313815" y="318770"/>
            <a:ext cx="1612900" cy="6508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2800" dirty="0">
                <a:ea typeface="宋体" panose="02010600030101010101" pitchFamily="2" charset="-122"/>
                <a:sym typeface="+mn-ea"/>
              </a:rPr>
              <a:t>对称机件</a:t>
            </a:r>
            <a:endParaRPr lang="zh-CN" altLang="en-US" sz="2800" dirty="0" smtClean="0">
              <a:latin typeface="Arial" panose="020B0604020202020204" pitchFamily="34" charset="0"/>
              <a:ea typeface="微软雅黑" charset="-122"/>
            </a:endParaRPr>
          </a:p>
        </p:txBody>
      </p:sp>
      <p:pic>
        <p:nvPicPr>
          <p:cNvPr id="28673" name="图片 30742"/>
          <p:cNvPicPr>
            <a:picLocks noChangeAspect="1"/>
          </p:cNvPicPr>
          <p:nvPr/>
        </p:nvPicPr>
        <p:blipFill>
          <a:blip r:embed="rId1">
            <a:lum bright="-23999" contrast="54000"/>
          </a:blip>
          <a:stretch>
            <a:fillRect/>
          </a:stretch>
        </p:blipFill>
        <p:spPr>
          <a:xfrm>
            <a:off x="990600" y="969645"/>
            <a:ext cx="6324600" cy="520890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  <a:cs typeface="+mn-cs"/>
              </a:defRPr>
            </a:lvl5pPr>
          </a:lstStyle>
          <a:p>
            <a:pPr lvl="0" algn="r">
              <a:spcBef>
                <a:spcPct val="50000"/>
              </a:spcBef>
            </a:pPr>
            <a:fld id="{9A0DB2DC-4C9A-4742-B13C-FB6460FD3503}" type="slidenum">
              <a:rPr lang="en-US" altLang="zh-CN" sz="1400" b="0" dirty="0">
                <a:solidFill>
                  <a:schemeClr val="bg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</a:fld>
            <a:endParaRPr lang="en-US" altLang="zh-CN" sz="1400" b="0" dirty="0">
              <a:solidFill>
                <a:schemeClr val="bg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266" name="Text Box 3"/>
          <p:cNvSpPr txBox="1"/>
          <p:nvPr/>
        </p:nvSpPr>
        <p:spPr>
          <a:xfrm>
            <a:off x="-434975" y="441325"/>
            <a:ext cx="6389688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zh-CN" altLang="en-US" sz="2800" dirty="0">
                <a:solidFill>
                  <a:srgbClr val="FF33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* 本节内容</a:t>
            </a:r>
            <a:endParaRPr lang="zh-CN" altLang="en-US" sz="2800" dirty="0">
              <a:solidFill>
                <a:srgbClr val="FF3300"/>
              </a:solidFill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  <p:sp>
        <p:nvSpPr>
          <p:cNvPr id="11267" name="Text Box 4"/>
          <p:cNvSpPr txBox="1"/>
          <p:nvPr/>
        </p:nvSpPr>
        <p:spPr>
          <a:xfrm>
            <a:off x="1836738" y="1214438"/>
            <a:ext cx="5586412" cy="17859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000" dirty="0">
                <a:latin typeface="黑体" panose="02010600030101010101" pitchFamily="2" charset="-122"/>
                <a:ea typeface="黑体" panose="02010600030101010101" pitchFamily="2" charset="-122"/>
              </a:rPr>
              <a:t>一．尺寸的组成</a:t>
            </a:r>
            <a:endParaRPr lang="zh-CN" altLang="en-US" sz="2000" dirty="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000" dirty="0">
                <a:latin typeface="黑体" panose="02010600030101010101" pitchFamily="2" charset="-122"/>
                <a:ea typeface="黑体" panose="02010600030101010101" pitchFamily="2" charset="-122"/>
              </a:rPr>
              <a:t>二．尺寸标注的基本规定</a:t>
            </a:r>
            <a:endParaRPr lang="zh-CN" altLang="en-US" sz="2000" dirty="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000" dirty="0">
                <a:latin typeface="黑体" panose="02010600030101010101" pitchFamily="2" charset="-122"/>
                <a:ea typeface="黑体" panose="02010600030101010101" pitchFamily="2" charset="-122"/>
              </a:rPr>
              <a:t>三．各类的尺寸注法</a:t>
            </a:r>
            <a:endParaRPr lang="zh-CN" altLang="en-US" sz="2000" dirty="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000" dirty="0">
                <a:latin typeface="黑体" panose="02010600030101010101" pitchFamily="2" charset="-122"/>
                <a:ea typeface="黑体" panose="02010600030101010101" pitchFamily="2" charset="-122"/>
              </a:rPr>
              <a:t>四．零件上常见结构的尺寸标注</a:t>
            </a:r>
            <a:endParaRPr lang="zh-CN" altLang="en-US" sz="2000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grpSp>
        <p:nvGrpSpPr>
          <p:cNvPr id="11268" name="Group 7"/>
          <p:cNvGrpSpPr/>
          <p:nvPr/>
        </p:nvGrpSpPr>
        <p:grpSpPr>
          <a:xfrm>
            <a:off x="417513" y="6149975"/>
            <a:ext cx="8540750" cy="514350"/>
            <a:chOff x="200" y="3784"/>
            <a:chExt cx="5380" cy="324"/>
          </a:xfrm>
        </p:grpSpPr>
        <p:grpSp>
          <p:nvGrpSpPr>
            <p:cNvPr id="11269" name="Group 8"/>
            <p:cNvGrpSpPr/>
            <p:nvPr/>
          </p:nvGrpSpPr>
          <p:grpSpPr>
            <a:xfrm>
              <a:off x="5283" y="3860"/>
              <a:ext cx="230" cy="224"/>
              <a:chOff x="5397" y="3881"/>
              <a:chExt cx="272" cy="257"/>
            </a:xfrm>
          </p:grpSpPr>
          <p:sp>
            <p:nvSpPr>
              <p:cNvPr id="354313" name="Rectangle 9"/>
              <p:cNvSpPr>
                <a:spLocks noChangeArrowheads="1"/>
              </p:cNvSpPr>
              <p:nvPr/>
            </p:nvSpPr>
            <p:spPr bwMode="auto">
              <a:xfrm flipH="1">
                <a:off x="5436" y="3881"/>
                <a:ext cx="162" cy="127"/>
              </a:xfrm>
              <a:prstGeom prst="rect">
                <a:avLst/>
              </a:prstGeom>
              <a:gradFill rotWithShape="0">
                <a:gsLst>
                  <a:gs pos="0">
                    <a:schemeClr val="tx2">
                      <a:gamma/>
                      <a:tint val="10980"/>
                      <a:invGamma/>
                    </a:schemeClr>
                  </a:gs>
                  <a:gs pos="100000">
                    <a:schemeClr val="tx2"/>
                  </a:gs>
                </a:gsLst>
                <a:lin ang="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黑体" panose="02010600030101010101" pitchFamily="2" charset="-122"/>
                  <a:ea typeface="黑体" panose="02010600030101010101" pitchFamily="2" charset="-122"/>
                  <a:cs typeface="+mn-cs"/>
                </a:endParaRPr>
              </a:p>
            </p:txBody>
          </p:sp>
          <p:sp>
            <p:nvSpPr>
              <p:cNvPr id="354314" name="Rectangle 10"/>
              <p:cNvSpPr>
                <a:spLocks noChangeArrowheads="1"/>
              </p:cNvSpPr>
              <p:nvPr/>
            </p:nvSpPr>
            <p:spPr bwMode="auto">
              <a:xfrm flipH="1">
                <a:off x="5397" y="4008"/>
                <a:ext cx="151" cy="130"/>
              </a:xfrm>
              <a:prstGeom prst="rect">
                <a:avLst/>
              </a:prstGeom>
              <a:gradFill rotWithShape="0">
                <a:gsLst>
                  <a:gs pos="0">
                    <a:schemeClr val="tx2">
                      <a:gamma/>
                      <a:tint val="8235"/>
                      <a:invGamma/>
                    </a:schemeClr>
                  </a:gs>
                  <a:gs pos="100000">
                    <a:schemeClr val="tx2"/>
                  </a:gs>
                </a:gsLst>
                <a:lin ang="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黑体" panose="02010600030101010101" pitchFamily="2" charset="-122"/>
                  <a:ea typeface="黑体" panose="02010600030101010101" pitchFamily="2" charset="-122"/>
                  <a:cs typeface="+mn-cs"/>
                </a:endParaRPr>
              </a:p>
            </p:txBody>
          </p:sp>
          <p:sp>
            <p:nvSpPr>
              <p:cNvPr id="11272" name="Rectangle 11"/>
              <p:cNvSpPr/>
              <p:nvPr/>
            </p:nvSpPr>
            <p:spPr>
              <a:xfrm flipH="1">
                <a:off x="5502" y="3979"/>
                <a:ext cx="167" cy="139"/>
              </a:xfrm>
              <a:prstGeom prst="rect">
                <a:avLst/>
              </a:prstGeom>
              <a:gradFill rotWithShape="0">
                <a:gsLst>
                  <a:gs pos="0">
                    <a:srgbClr val="333399"/>
                  </a:gs>
                  <a:gs pos="100000">
                    <a:srgbClr val="E3E3F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latin typeface="黑体" panose="02010600030101010101" pitchFamily="2" charset="-122"/>
                  <a:ea typeface="黑体" panose="02010600030101010101" pitchFamily="2" charset="-122"/>
                </a:endParaRPr>
              </a:p>
            </p:txBody>
          </p:sp>
        </p:grpSp>
        <p:sp>
          <p:nvSpPr>
            <p:cNvPr id="11273" name="Rectangle 12"/>
            <p:cNvSpPr/>
            <p:nvPr/>
          </p:nvSpPr>
          <p:spPr>
            <a:xfrm flipV="1">
              <a:off x="200" y="4002"/>
              <a:ext cx="5380" cy="27"/>
            </a:xfrm>
            <a:prstGeom prst="rect">
              <a:avLst/>
            </a:prstGeom>
            <a:gradFill rotWithShape="0">
              <a:gsLst>
                <a:gs pos="0">
                  <a:srgbClr val="E3E3EE"/>
                </a:gs>
                <a:gs pos="100000">
                  <a:srgbClr val="000066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/>
            <a:p>
              <a:endParaRPr lang="zh-CN" altLang="en-US" dirty="0">
                <a:latin typeface="黑体" panose="02010600030101010101" pitchFamily="2" charset="-122"/>
                <a:ea typeface="黑体" panose="02010600030101010101" pitchFamily="2" charset="-122"/>
              </a:endParaRPr>
            </a:p>
          </p:txBody>
        </p:sp>
        <p:sp>
          <p:nvSpPr>
            <p:cNvPr id="11274" name="Line 13"/>
            <p:cNvSpPr/>
            <p:nvPr/>
          </p:nvSpPr>
          <p:spPr>
            <a:xfrm>
              <a:off x="5469" y="3784"/>
              <a:ext cx="0" cy="324"/>
            </a:xfrm>
            <a:prstGeom prst="line">
              <a:avLst/>
            </a:prstGeom>
            <a:ln w="28575" cap="flat" cmpd="sng">
              <a:solidFill>
                <a:srgbClr val="0000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黑体" panose="02010600030101010101" pitchFamily="2" charset="-122"/>
                <a:ea typeface="黑体" panose="02010600030101010101" pitchFamily="2" charset="-122"/>
              </a:endParaRPr>
            </a:p>
          </p:txBody>
        </p:sp>
      </p:grpSp>
      <p:sp>
        <p:nvSpPr>
          <p:cNvPr id="11275" name="TextBox 11"/>
          <p:cNvSpPr txBox="1"/>
          <p:nvPr/>
        </p:nvSpPr>
        <p:spPr>
          <a:xfrm>
            <a:off x="1741488" y="3048000"/>
            <a:ext cx="2617787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dirty="0">
                <a:solidFill>
                  <a:srgbClr val="FF33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* </a:t>
            </a:r>
            <a:r>
              <a:rPr lang="zh-CN" altLang="en-US" sz="2800" dirty="0">
                <a:solidFill>
                  <a:srgbClr val="FF0000"/>
                </a:solidFill>
                <a:latin typeface="黑体" panose="02010600030101010101" pitchFamily="2" charset="-122"/>
                <a:ea typeface="华文新魏" panose="02010800040101010101" pitchFamily="2" charset="-122"/>
              </a:rPr>
              <a:t>本节重点内容</a:t>
            </a:r>
            <a:endParaRPr lang="zh-CN" altLang="en-US" sz="2800" dirty="0">
              <a:solidFill>
                <a:srgbClr val="FF0000"/>
              </a:solidFill>
              <a:latin typeface="黑体" panose="0201060003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1276" name="TextBox 12"/>
          <p:cNvSpPr txBox="1"/>
          <p:nvPr/>
        </p:nvSpPr>
        <p:spPr>
          <a:xfrm>
            <a:off x="1828800" y="4745038"/>
            <a:ext cx="2619375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dirty="0">
                <a:solidFill>
                  <a:srgbClr val="FF33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* </a:t>
            </a:r>
            <a:r>
              <a:rPr lang="zh-CN" altLang="en-US" sz="2800" dirty="0">
                <a:solidFill>
                  <a:srgbClr val="FF0000"/>
                </a:solidFill>
                <a:latin typeface="黑体" panose="02010600030101010101" pitchFamily="2" charset="-122"/>
                <a:ea typeface="华文新魏" panose="02010800040101010101" pitchFamily="2" charset="-122"/>
              </a:rPr>
              <a:t>本节难点内容</a:t>
            </a:r>
            <a:endParaRPr lang="zh-CN" altLang="en-US" sz="2800" dirty="0">
              <a:solidFill>
                <a:srgbClr val="FF0000"/>
              </a:solidFill>
              <a:latin typeface="黑体" panose="0201060003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1277" name="矩形 13"/>
          <p:cNvSpPr/>
          <p:nvPr/>
        </p:nvSpPr>
        <p:spPr>
          <a:xfrm>
            <a:off x="1852613" y="3732213"/>
            <a:ext cx="3024187" cy="4000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000" dirty="0">
                <a:latin typeface="黑体" panose="02010600030101010101" pitchFamily="2" charset="-122"/>
                <a:ea typeface="黑体" panose="02010600030101010101" pitchFamily="2" charset="-122"/>
              </a:rPr>
              <a:t>一．尺寸标注的基本规定</a:t>
            </a:r>
            <a:endParaRPr lang="zh-CN" altLang="en-US" sz="2000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1278" name="矩形 15"/>
          <p:cNvSpPr/>
          <p:nvPr/>
        </p:nvSpPr>
        <p:spPr>
          <a:xfrm>
            <a:off x="1890713" y="4210050"/>
            <a:ext cx="2506662" cy="4000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000" dirty="0">
                <a:latin typeface="黑体" panose="02010600030101010101" pitchFamily="2" charset="-122"/>
                <a:ea typeface="黑体" panose="02010600030101010101" pitchFamily="2" charset="-122"/>
              </a:rPr>
              <a:t>二．各类的尺寸注法</a:t>
            </a:r>
            <a:endParaRPr lang="zh-CN" altLang="en-US" sz="2000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1279" name="矩形 16"/>
          <p:cNvSpPr/>
          <p:nvPr/>
        </p:nvSpPr>
        <p:spPr>
          <a:xfrm>
            <a:off x="2063750" y="5429250"/>
            <a:ext cx="2457450" cy="4619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dirty="0">
                <a:latin typeface="黑体" panose="02010600030101010101" pitchFamily="2" charset="-122"/>
                <a:ea typeface="黑体" panose="02010600030101010101" pitchFamily="2" charset="-122"/>
              </a:rPr>
              <a:t>   </a:t>
            </a:r>
            <a:r>
              <a:rPr lang="zh-CN" altLang="en-US" sz="2000" dirty="0">
                <a:latin typeface="黑体" panose="02010600030101010101" pitchFamily="2" charset="-122"/>
                <a:ea typeface="黑体" panose="02010600030101010101" pitchFamily="2" charset="-122"/>
              </a:rPr>
              <a:t>各类的尺寸注法</a:t>
            </a:r>
            <a:endParaRPr lang="zh-CN" altLang="en-US" sz="2000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  <a:cs typeface="+mn-cs"/>
              </a:defRPr>
            </a:lvl5pPr>
          </a:lstStyle>
          <a:p>
            <a:pPr lvl="0" algn="r">
              <a:spcBef>
                <a:spcPct val="50000"/>
              </a:spcBef>
            </a:pPr>
            <a:fld id="{9A0DB2DC-4C9A-4742-B13C-FB6460FD3503}" type="slidenum">
              <a:rPr lang="en-US" altLang="zh-CN" sz="1400" b="0" dirty="0">
                <a:solidFill>
                  <a:schemeClr val="bg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</a:fld>
            <a:endParaRPr lang="en-US" altLang="zh-CN" sz="1400" b="0" dirty="0">
              <a:solidFill>
                <a:schemeClr val="bg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24584" name="Group 15"/>
          <p:cNvGrpSpPr/>
          <p:nvPr/>
        </p:nvGrpSpPr>
        <p:grpSpPr>
          <a:xfrm>
            <a:off x="417513" y="6149975"/>
            <a:ext cx="8540750" cy="514350"/>
            <a:chOff x="200" y="3784"/>
            <a:chExt cx="5380" cy="324"/>
          </a:xfrm>
        </p:grpSpPr>
        <p:grpSp>
          <p:nvGrpSpPr>
            <p:cNvPr id="24585" name="Group 16"/>
            <p:cNvGrpSpPr/>
            <p:nvPr/>
          </p:nvGrpSpPr>
          <p:grpSpPr>
            <a:xfrm>
              <a:off x="5283" y="3860"/>
              <a:ext cx="230" cy="224"/>
              <a:chOff x="5397" y="3881"/>
              <a:chExt cx="272" cy="257"/>
            </a:xfrm>
          </p:grpSpPr>
          <p:sp>
            <p:nvSpPr>
              <p:cNvPr id="580625" name="Rectangle 17"/>
              <p:cNvSpPr>
                <a:spLocks noChangeArrowheads="1"/>
              </p:cNvSpPr>
              <p:nvPr/>
            </p:nvSpPr>
            <p:spPr bwMode="auto">
              <a:xfrm flipH="1">
                <a:off x="5436" y="3881"/>
                <a:ext cx="162" cy="127"/>
              </a:xfrm>
              <a:prstGeom prst="rect">
                <a:avLst/>
              </a:prstGeom>
              <a:gradFill rotWithShape="0">
                <a:gsLst>
                  <a:gs pos="0">
                    <a:schemeClr val="tx2">
                      <a:gamma/>
                      <a:tint val="10980"/>
                      <a:invGamma/>
                    </a:schemeClr>
                  </a:gs>
                  <a:gs pos="100000">
                    <a:schemeClr val="tx2"/>
                  </a:gs>
                </a:gsLst>
                <a:lin ang="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黑体" panose="02010600030101010101" pitchFamily="2" charset="-122"/>
                  <a:ea typeface="黑体" panose="02010600030101010101" pitchFamily="2" charset="-122"/>
                  <a:cs typeface="+mn-cs"/>
                </a:endParaRPr>
              </a:p>
            </p:txBody>
          </p:sp>
          <p:sp>
            <p:nvSpPr>
              <p:cNvPr id="580626" name="Rectangle 18"/>
              <p:cNvSpPr>
                <a:spLocks noChangeArrowheads="1"/>
              </p:cNvSpPr>
              <p:nvPr/>
            </p:nvSpPr>
            <p:spPr bwMode="auto">
              <a:xfrm flipH="1">
                <a:off x="5397" y="4008"/>
                <a:ext cx="151" cy="130"/>
              </a:xfrm>
              <a:prstGeom prst="rect">
                <a:avLst/>
              </a:prstGeom>
              <a:gradFill rotWithShape="0">
                <a:gsLst>
                  <a:gs pos="0">
                    <a:schemeClr val="tx2">
                      <a:gamma/>
                      <a:tint val="8235"/>
                      <a:invGamma/>
                    </a:schemeClr>
                  </a:gs>
                  <a:gs pos="100000">
                    <a:schemeClr val="tx2"/>
                  </a:gs>
                </a:gsLst>
                <a:lin ang="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黑体" panose="02010600030101010101" pitchFamily="2" charset="-122"/>
                  <a:ea typeface="黑体" panose="02010600030101010101" pitchFamily="2" charset="-122"/>
                  <a:cs typeface="+mn-cs"/>
                </a:endParaRPr>
              </a:p>
            </p:txBody>
          </p:sp>
          <p:sp>
            <p:nvSpPr>
              <p:cNvPr id="24588" name="Rectangle 19"/>
              <p:cNvSpPr/>
              <p:nvPr/>
            </p:nvSpPr>
            <p:spPr>
              <a:xfrm flipH="1">
                <a:off x="5502" y="3979"/>
                <a:ext cx="167" cy="139"/>
              </a:xfrm>
              <a:prstGeom prst="rect">
                <a:avLst/>
              </a:prstGeom>
              <a:gradFill rotWithShape="0">
                <a:gsLst>
                  <a:gs pos="0">
                    <a:srgbClr val="333399"/>
                  </a:gs>
                  <a:gs pos="100000">
                    <a:srgbClr val="E3E3F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latin typeface="黑体" panose="02010600030101010101" pitchFamily="2" charset="-122"/>
                  <a:ea typeface="黑体" panose="02010600030101010101" pitchFamily="2" charset="-122"/>
                </a:endParaRPr>
              </a:p>
            </p:txBody>
          </p:sp>
        </p:grpSp>
        <p:sp>
          <p:nvSpPr>
            <p:cNvPr id="24589" name="Rectangle 20"/>
            <p:cNvSpPr/>
            <p:nvPr/>
          </p:nvSpPr>
          <p:spPr>
            <a:xfrm flipV="1">
              <a:off x="200" y="4002"/>
              <a:ext cx="5380" cy="27"/>
            </a:xfrm>
            <a:prstGeom prst="rect">
              <a:avLst/>
            </a:prstGeom>
            <a:gradFill rotWithShape="0">
              <a:gsLst>
                <a:gs pos="0">
                  <a:srgbClr val="E3E3EE"/>
                </a:gs>
                <a:gs pos="100000">
                  <a:srgbClr val="000066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/>
            <a:p>
              <a:endParaRPr lang="zh-CN" altLang="en-US" dirty="0">
                <a:latin typeface="黑体" panose="02010600030101010101" pitchFamily="2" charset="-122"/>
                <a:ea typeface="黑体" panose="02010600030101010101" pitchFamily="2" charset="-122"/>
              </a:endParaRPr>
            </a:p>
          </p:txBody>
        </p:sp>
        <p:sp>
          <p:nvSpPr>
            <p:cNvPr id="24590" name="Line 21"/>
            <p:cNvSpPr/>
            <p:nvPr/>
          </p:nvSpPr>
          <p:spPr>
            <a:xfrm>
              <a:off x="5469" y="3784"/>
              <a:ext cx="0" cy="324"/>
            </a:xfrm>
            <a:prstGeom prst="line">
              <a:avLst/>
            </a:prstGeom>
            <a:ln w="28575" cap="flat" cmpd="sng">
              <a:solidFill>
                <a:srgbClr val="0000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黑体" panose="02010600030101010101" pitchFamily="2" charset="-122"/>
                <a:ea typeface="黑体" panose="02010600030101010101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056005" y="223520"/>
            <a:ext cx="1970405" cy="6508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2800" dirty="0">
                <a:ea typeface="宋体" panose="02010600030101010101" pitchFamily="2" charset="-122"/>
                <a:sym typeface="+mn-ea"/>
              </a:rPr>
              <a:t>正方形结构</a:t>
            </a:r>
            <a:endParaRPr lang="zh-CN" altLang="en-US" sz="2800" dirty="0" smtClean="0">
              <a:latin typeface="Arial" panose="020B0604020202020204" pitchFamily="34" charset="0"/>
              <a:ea typeface="微软雅黑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65860" y="963930"/>
            <a:ext cx="6106795" cy="37115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65860" y="4965065"/>
            <a:ext cx="6195060" cy="8915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1400" dirty="0">
                <a:ea typeface="宋体" panose="02010600030101010101" pitchFamily="2" charset="-122"/>
                <a:sym typeface="+mn-ea"/>
              </a:rPr>
              <a:t>   </a:t>
            </a:r>
            <a:r>
              <a:rPr lang="en-US" altLang="zh-CN" sz="2000" dirty="0">
                <a:ea typeface="宋体" panose="02010600030101010101" pitchFamily="2" charset="-122"/>
                <a:sym typeface="+mn-ea"/>
              </a:rPr>
              <a:t> </a:t>
            </a:r>
            <a:r>
              <a:rPr lang="zh-CN" altLang="en-US" sz="2000" dirty="0">
                <a:ea typeface="宋体" panose="02010600030101010101" pitchFamily="2" charset="-122"/>
                <a:sym typeface="+mn-ea"/>
              </a:rPr>
              <a:t>剖面为正方形时，可在正方形边长尺寸数字前加注</a:t>
            </a:r>
            <a:endParaRPr lang="zh-CN" altLang="en-US" sz="2000" dirty="0">
              <a:ea typeface="宋体" panose="02010600030101010101" pitchFamily="2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2000" dirty="0">
                <a:ea typeface="宋体" panose="02010600030101010101" pitchFamily="2" charset="-122"/>
                <a:sym typeface="+mn-ea"/>
              </a:rPr>
              <a:t>符号“</a:t>
            </a:r>
            <a:r>
              <a:rPr lang="en-US" altLang="zh-CN" sz="2000" dirty="0">
                <a:ea typeface="宋体" panose="02010600030101010101" pitchFamily="2" charset="-122"/>
                <a:sym typeface="+mn-ea"/>
              </a:rPr>
              <a:t>□”</a:t>
            </a:r>
            <a:r>
              <a:rPr lang="zh-CN" altLang="en-US" sz="2000" dirty="0">
                <a:ea typeface="宋体" panose="02010600030101010101" pitchFamily="2" charset="-122"/>
                <a:sym typeface="+mn-ea"/>
              </a:rPr>
              <a:t>或用“</a:t>
            </a:r>
            <a:r>
              <a:rPr lang="en-US" altLang="zh-CN" sz="2000" i="1">
                <a:ea typeface="宋体" panose="02010600030101010101" pitchFamily="2" charset="-122"/>
                <a:sym typeface="+mn-ea"/>
              </a:rPr>
              <a:t>B</a:t>
            </a:r>
            <a:r>
              <a:rPr lang="en-US" altLang="zh-CN" sz="2000">
                <a:ea typeface="宋体" panose="02010600030101010101" pitchFamily="2" charset="-122"/>
                <a:sym typeface="+mn-ea"/>
              </a:rPr>
              <a:t>×</a:t>
            </a:r>
            <a:r>
              <a:rPr lang="en-US" altLang="zh-CN" sz="2000" i="1">
                <a:ea typeface="宋体" panose="02010600030101010101" pitchFamily="2" charset="-122"/>
                <a:sym typeface="+mn-ea"/>
              </a:rPr>
              <a:t>B</a:t>
            </a:r>
            <a:r>
              <a:rPr lang="en-US" altLang="zh-CN" sz="2000" dirty="0">
                <a:ea typeface="宋体" panose="02010600030101010101" pitchFamily="2" charset="-122"/>
                <a:sym typeface="+mn-ea"/>
              </a:rPr>
              <a:t>”</a:t>
            </a:r>
            <a:r>
              <a:rPr lang="zh-CN" altLang="en-US" sz="2000" dirty="0">
                <a:ea typeface="宋体" panose="02010600030101010101" pitchFamily="2" charset="-122"/>
                <a:sym typeface="+mn-ea"/>
              </a:rPr>
              <a:t>注出</a:t>
            </a:r>
            <a:r>
              <a:rPr lang="en-US" altLang="zh-CN" sz="2000">
                <a:ea typeface="宋体" panose="02010600030101010101" pitchFamily="2" charset="-122"/>
                <a:sym typeface="+mn-ea"/>
              </a:rPr>
              <a:t>(</a:t>
            </a:r>
            <a:r>
              <a:rPr lang="en-US" altLang="zh-CN" sz="2000" i="1">
                <a:ea typeface="宋体" panose="02010600030101010101" pitchFamily="2" charset="-122"/>
                <a:sym typeface="+mn-ea"/>
              </a:rPr>
              <a:t>B</a:t>
            </a:r>
            <a:r>
              <a:rPr lang="zh-CN" altLang="en-US" sz="2000" dirty="0">
                <a:ea typeface="宋体" panose="02010600030101010101" pitchFamily="2" charset="-122"/>
                <a:sym typeface="+mn-ea"/>
              </a:rPr>
              <a:t>为正方形的对边距离</a:t>
            </a:r>
            <a:r>
              <a:rPr lang="en-US" altLang="zh-CN" sz="2000" dirty="0">
                <a:ea typeface="宋体" panose="02010600030101010101" pitchFamily="2" charset="-122"/>
                <a:sym typeface="+mn-ea"/>
              </a:rPr>
              <a:t>) </a:t>
            </a:r>
            <a:r>
              <a:rPr lang="zh-CN" altLang="en-US" sz="2000" dirty="0">
                <a:ea typeface="宋体" panose="02010600030101010101" pitchFamily="2" charset="-122"/>
                <a:sym typeface="+mn-ea"/>
              </a:rPr>
              <a:t>。</a:t>
            </a:r>
            <a:endParaRPr lang="zh-CN" altLang="en-US" sz="2000" dirty="0" smtClean="0">
              <a:latin typeface="Arial" panose="020B0604020202020204" pitchFamily="34" charset="0"/>
              <a:ea typeface="微软雅黑" charset="-122"/>
            </a:endParaRPr>
          </a:p>
        </p:txBody>
      </p:sp>
    </p:spTree>
    <p:custDataLst>
      <p:tags r:id="rId2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1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  <a:cs typeface="+mn-cs"/>
              </a:defRPr>
            </a:lvl5pPr>
          </a:lstStyle>
          <a:p>
            <a:pPr lvl="0" algn="r">
              <a:spcBef>
                <a:spcPct val="50000"/>
              </a:spcBef>
            </a:pPr>
            <a:fld id="{9A0DB2DC-4C9A-4742-B13C-FB6460FD3503}" type="slidenum">
              <a:rPr lang="en-US" altLang="zh-CN" sz="1400" b="0" dirty="0">
                <a:solidFill>
                  <a:schemeClr val="bg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</a:fld>
            <a:endParaRPr lang="en-US" altLang="zh-CN" sz="1400" b="0" dirty="0">
              <a:solidFill>
                <a:schemeClr val="bg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5602" name="Rectangle 3"/>
          <p:cNvSpPr/>
          <p:nvPr/>
        </p:nvSpPr>
        <p:spPr>
          <a:xfrm>
            <a:off x="377825" y="768350"/>
            <a:ext cx="4772025" cy="457200"/>
          </a:xfrm>
          <a:prstGeom prst="rect">
            <a:avLst/>
          </a:prstGeom>
          <a:noFill/>
          <a:ln w="12700">
            <a:noFill/>
          </a:ln>
        </p:spPr>
        <p:txBody>
          <a:bodyPr lIns="90000" tIns="46800" rIns="90000" bIns="46800" anchor="ctr">
            <a:spAutoFit/>
          </a:bodyPr>
          <a:p>
            <a:r>
              <a:rPr lang="en-US" altLang="zh-CN" dirty="0">
                <a:latin typeface="黑体" panose="02010600030101010101" pitchFamily="2" charset="-122"/>
                <a:ea typeface="黑体" panose="02010600030101010101" pitchFamily="2" charset="-122"/>
              </a:rPr>
              <a:t>⑴ </a:t>
            </a:r>
            <a:r>
              <a:rPr lang="zh-CN" altLang="en-US" dirty="0">
                <a:latin typeface="黑体" panose="02010600030101010101" pitchFamily="2" charset="-122"/>
                <a:ea typeface="黑体" panose="02010600030101010101" pitchFamily="2" charset="-122"/>
              </a:rPr>
              <a:t>典型结构的尺寸标注</a:t>
            </a:r>
            <a:endParaRPr lang="zh-CN" altLang="en-US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pic>
        <p:nvPicPr>
          <p:cNvPr id="2560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0975" y="1189038"/>
            <a:ext cx="6115050" cy="5200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4" name="Rectangle 4"/>
          <p:cNvSpPr/>
          <p:nvPr/>
        </p:nvSpPr>
        <p:spPr>
          <a:xfrm>
            <a:off x="0" y="5649913"/>
            <a:ext cx="9144000" cy="0"/>
          </a:xfrm>
          <a:prstGeom prst="rect">
            <a:avLst/>
          </a:prstGeom>
          <a:noFill/>
          <a:ln w="12700">
            <a:noFill/>
          </a:ln>
        </p:spPr>
        <p:txBody>
          <a:bodyPr wrap="none" lIns="90000" tIns="46800" rIns="90000" bIns="46800" anchor="ctr">
            <a:spAutoFit/>
          </a:bodyPr>
          <a:p>
            <a:endParaRPr lang="zh-CN" altLang="zh-CN" b="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5605" name="Text Box 5"/>
          <p:cNvSpPr txBox="1"/>
          <p:nvPr/>
        </p:nvSpPr>
        <p:spPr>
          <a:xfrm>
            <a:off x="377825" y="252413"/>
            <a:ext cx="5348288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00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3. </a:t>
            </a:r>
            <a:r>
              <a:rPr lang="zh-CN" altLang="en-US" sz="2800" dirty="0">
                <a:latin typeface="黑体" panose="02010600030101010101" pitchFamily="2" charset="-122"/>
                <a:ea typeface="黑体" panose="02010600030101010101" pitchFamily="2" charset="-122"/>
              </a:rPr>
              <a:t>零件上常见结构的尺寸标注</a:t>
            </a:r>
            <a:endParaRPr lang="zh-CN" altLang="en-US" sz="2800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grpSp>
        <p:nvGrpSpPr>
          <p:cNvPr id="25606" name="Group 6"/>
          <p:cNvGrpSpPr/>
          <p:nvPr/>
        </p:nvGrpSpPr>
        <p:grpSpPr>
          <a:xfrm>
            <a:off x="417513" y="6149975"/>
            <a:ext cx="8540750" cy="514350"/>
            <a:chOff x="200" y="3784"/>
            <a:chExt cx="5380" cy="324"/>
          </a:xfrm>
        </p:grpSpPr>
        <p:grpSp>
          <p:nvGrpSpPr>
            <p:cNvPr id="25607" name="Group 7"/>
            <p:cNvGrpSpPr/>
            <p:nvPr/>
          </p:nvGrpSpPr>
          <p:grpSpPr>
            <a:xfrm>
              <a:off x="5283" y="3860"/>
              <a:ext cx="230" cy="224"/>
              <a:chOff x="5397" y="3881"/>
              <a:chExt cx="272" cy="257"/>
            </a:xfrm>
          </p:grpSpPr>
          <p:sp>
            <p:nvSpPr>
              <p:cNvPr id="589832" name="Rectangle 8"/>
              <p:cNvSpPr>
                <a:spLocks noChangeArrowheads="1"/>
              </p:cNvSpPr>
              <p:nvPr/>
            </p:nvSpPr>
            <p:spPr bwMode="auto">
              <a:xfrm flipH="1">
                <a:off x="5436" y="3881"/>
                <a:ext cx="162" cy="127"/>
              </a:xfrm>
              <a:prstGeom prst="rect">
                <a:avLst/>
              </a:prstGeom>
              <a:gradFill rotWithShape="0">
                <a:gsLst>
                  <a:gs pos="0">
                    <a:schemeClr val="tx2">
                      <a:gamma/>
                      <a:tint val="10980"/>
                      <a:invGamma/>
                    </a:schemeClr>
                  </a:gs>
                  <a:gs pos="100000">
                    <a:schemeClr val="tx2"/>
                  </a:gs>
                </a:gsLst>
                <a:lin ang="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黑体" panose="02010600030101010101" pitchFamily="2" charset="-122"/>
                  <a:ea typeface="黑体" panose="02010600030101010101" pitchFamily="2" charset="-122"/>
                  <a:cs typeface="+mn-cs"/>
                </a:endParaRPr>
              </a:p>
            </p:txBody>
          </p:sp>
          <p:sp>
            <p:nvSpPr>
              <p:cNvPr id="589833" name="Rectangle 9"/>
              <p:cNvSpPr>
                <a:spLocks noChangeArrowheads="1"/>
              </p:cNvSpPr>
              <p:nvPr/>
            </p:nvSpPr>
            <p:spPr bwMode="auto">
              <a:xfrm flipH="1">
                <a:off x="5397" y="4008"/>
                <a:ext cx="151" cy="130"/>
              </a:xfrm>
              <a:prstGeom prst="rect">
                <a:avLst/>
              </a:prstGeom>
              <a:gradFill rotWithShape="0">
                <a:gsLst>
                  <a:gs pos="0">
                    <a:schemeClr val="tx2">
                      <a:gamma/>
                      <a:tint val="8235"/>
                      <a:invGamma/>
                    </a:schemeClr>
                  </a:gs>
                  <a:gs pos="100000">
                    <a:schemeClr val="tx2"/>
                  </a:gs>
                </a:gsLst>
                <a:lin ang="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黑体" panose="02010600030101010101" pitchFamily="2" charset="-122"/>
                  <a:ea typeface="黑体" panose="02010600030101010101" pitchFamily="2" charset="-122"/>
                  <a:cs typeface="+mn-cs"/>
                </a:endParaRPr>
              </a:p>
            </p:txBody>
          </p:sp>
          <p:sp>
            <p:nvSpPr>
              <p:cNvPr id="25610" name="Rectangle 10"/>
              <p:cNvSpPr/>
              <p:nvPr/>
            </p:nvSpPr>
            <p:spPr>
              <a:xfrm flipH="1">
                <a:off x="5502" y="3979"/>
                <a:ext cx="167" cy="139"/>
              </a:xfrm>
              <a:prstGeom prst="rect">
                <a:avLst/>
              </a:prstGeom>
              <a:gradFill rotWithShape="0">
                <a:gsLst>
                  <a:gs pos="0">
                    <a:srgbClr val="333399"/>
                  </a:gs>
                  <a:gs pos="100000">
                    <a:srgbClr val="E3E3F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latin typeface="黑体" panose="02010600030101010101" pitchFamily="2" charset="-122"/>
                  <a:ea typeface="黑体" panose="02010600030101010101" pitchFamily="2" charset="-122"/>
                </a:endParaRPr>
              </a:p>
            </p:txBody>
          </p:sp>
        </p:grpSp>
        <p:sp>
          <p:nvSpPr>
            <p:cNvPr id="25611" name="Rectangle 11"/>
            <p:cNvSpPr/>
            <p:nvPr/>
          </p:nvSpPr>
          <p:spPr>
            <a:xfrm flipV="1">
              <a:off x="200" y="4002"/>
              <a:ext cx="5380" cy="27"/>
            </a:xfrm>
            <a:prstGeom prst="rect">
              <a:avLst/>
            </a:prstGeom>
            <a:gradFill rotWithShape="0">
              <a:gsLst>
                <a:gs pos="0">
                  <a:srgbClr val="E3E3EE"/>
                </a:gs>
                <a:gs pos="100000">
                  <a:srgbClr val="000066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/>
            <a:p>
              <a:endParaRPr lang="zh-CN" altLang="en-US" dirty="0">
                <a:latin typeface="黑体" panose="02010600030101010101" pitchFamily="2" charset="-122"/>
                <a:ea typeface="黑体" panose="02010600030101010101" pitchFamily="2" charset="-122"/>
              </a:endParaRPr>
            </a:p>
          </p:txBody>
        </p:sp>
        <p:sp>
          <p:nvSpPr>
            <p:cNvPr id="25612" name="Line 12"/>
            <p:cNvSpPr/>
            <p:nvPr/>
          </p:nvSpPr>
          <p:spPr>
            <a:xfrm>
              <a:off x="5469" y="3784"/>
              <a:ext cx="0" cy="324"/>
            </a:xfrm>
            <a:prstGeom prst="line">
              <a:avLst/>
            </a:prstGeom>
            <a:ln w="28575" cap="flat" cmpd="sng">
              <a:solidFill>
                <a:srgbClr val="0000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黑体" panose="02010600030101010101" pitchFamily="2" charset="-122"/>
                <a:ea typeface="黑体" panose="02010600030101010101" pitchFamily="2" charset="-122"/>
              </a:endParaRPr>
            </a:p>
          </p:txBody>
        </p:sp>
      </p:grpSp>
    </p:spTree>
    <p:custDataLst>
      <p:tags r:id="rId2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  <p:bldP spid="2560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  <a:cs typeface="+mn-cs"/>
              </a:defRPr>
            </a:lvl5pPr>
          </a:lstStyle>
          <a:p>
            <a:pPr lvl="0" algn="r">
              <a:spcBef>
                <a:spcPct val="50000"/>
              </a:spcBef>
            </a:pPr>
            <a:fld id="{9A0DB2DC-4C9A-4742-B13C-FB6460FD3503}" type="slidenum">
              <a:rPr lang="en-US" altLang="zh-CN" sz="1400" b="0" dirty="0">
                <a:solidFill>
                  <a:schemeClr val="bg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</a:fld>
            <a:endParaRPr lang="en-US" altLang="zh-CN" sz="1400" b="0" dirty="0">
              <a:solidFill>
                <a:schemeClr val="bg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2662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24375" y="452438"/>
            <a:ext cx="4384675" cy="1643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90851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5" y="3549650"/>
            <a:ext cx="6126163" cy="2314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90850" name="Picture 2"/>
          <p:cNvPicPr>
            <a:picLocks noChangeAspect="1"/>
          </p:cNvPicPr>
          <p:nvPr/>
        </p:nvPicPr>
        <p:blipFill>
          <a:blip r:embed="rId3"/>
          <a:srcRect r="56721"/>
          <a:stretch>
            <a:fillRect/>
          </a:stretch>
        </p:blipFill>
        <p:spPr>
          <a:xfrm>
            <a:off x="6499225" y="3319463"/>
            <a:ext cx="2208213" cy="17668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9" name="Rectangle 6"/>
          <p:cNvSpPr/>
          <p:nvPr/>
        </p:nvSpPr>
        <p:spPr>
          <a:xfrm>
            <a:off x="339725" y="450850"/>
            <a:ext cx="4889500" cy="1066800"/>
          </a:xfrm>
          <a:prstGeom prst="rect">
            <a:avLst/>
          </a:prstGeom>
          <a:noFill/>
          <a:ln w="12700">
            <a:noFill/>
          </a:ln>
        </p:spPr>
        <p:txBody>
          <a:bodyPr lIns="90000" tIns="46800" rIns="90000" bIns="46800" anchor="ctr">
            <a:spAutoFit/>
          </a:bodyPr>
          <a:p>
            <a:r>
              <a:rPr lang="en-US" altLang="zh-CN" dirty="0">
                <a:latin typeface="黑体" panose="02010600030101010101" pitchFamily="2" charset="-122"/>
                <a:ea typeface="黑体" panose="02010600030101010101" pitchFamily="2" charset="-122"/>
              </a:rPr>
              <a:t>⑶ </a:t>
            </a:r>
            <a:r>
              <a:rPr lang="zh-CN" altLang="en-US" dirty="0">
                <a:latin typeface="黑体" panose="02010600030101010101" pitchFamily="2" charset="-122"/>
                <a:ea typeface="黑体" panose="02010600030101010101" pitchFamily="2" charset="-122"/>
              </a:rPr>
              <a:t>退刀槽及越程槽的标注</a:t>
            </a:r>
            <a:endParaRPr lang="zh-CN" altLang="en-US" dirty="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r>
              <a:rPr lang="zh-CN" altLang="en-US" sz="2000" dirty="0">
                <a:latin typeface="黑体" panose="02010600030101010101" pitchFamily="2" charset="-122"/>
                <a:ea typeface="黑体" panose="02010600030101010101" pitchFamily="2" charset="-122"/>
              </a:rPr>
              <a:t>    退刀槽、越程槽按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0030101010101" pitchFamily="2" charset="-122"/>
              </a:rPr>
              <a:t>“</a:t>
            </a:r>
            <a:r>
              <a:rPr lang="zh-CN" altLang="en-US" sz="2000" dirty="0">
                <a:latin typeface="黑体" panose="02010600030101010101" pitchFamily="2" charset="-122"/>
                <a:ea typeface="黑体" panose="02010600030101010101" pitchFamily="2" charset="-122"/>
              </a:rPr>
              <a:t>槽宽</a:t>
            </a:r>
            <a:r>
              <a:rPr lang="en-US" altLang="zh-CN" sz="2000" dirty="0">
                <a:latin typeface="黑体" panose="02010600030101010101" pitchFamily="2" charset="-122"/>
                <a:ea typeface="黑体" panose="02010600030101010101" pitchFamily="2" charset="-122"/>
              </a:rPr>
              <a:t>×</a:t>
            </a:r>
            <a:r>
              <a:rPr lang="zh-CN" altLang="en-US" sz="2000" dirty="0">
                <a:latin typeface="黑体" panose="02010600030101010101" pitchFamily="2" charset="-122"/>
                <a:ea typeface="黑体" panose="02010600030101010101" pitchFamily="2" charset="-122"/>
              </a:rPr>
              <a:t>直径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0030101010101" pitchFamily="2" charset="-122"/>
              </a:rPr>
              <a:t>”</a:t>
            </a:r>
            <a:endParaRPr lang="zh-CN" altLang="en-US" sz="2000" dirty="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r>
              <a:rPr lang="zh-CN" altLang="en-US" sz="2000" dirty="0">
                <a:latin typeface="黑体" panose="02010600030101010101" pitchFamily="2" charset="-122"/>
                <a:ea typeface="黑体" panose="02010600030101010101" pitchFamily="2" charset="-122"/>
              </a:rPr>
              <a:t>或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0030101010101" pitchFamily="2" charset="-122"/>
              </a:rPr>
              <a:t>“</a:t>
            </a:r>
            <a:r>
              <a:rPr lang="zh-CN" altLang="en-US" sz="2000" dirty="0">
                <a:latin typeface="黑体" panose="02010600030101010101" pitchFamily="2" charset="-122"/>
                <a:ea typeface="黑体" panose="02010600030101010101" pitchFamily="2" charset="-122"/>
              </a:rPr>
              <a:t>槽宽</a:t>
            </a:r>
            <a:r>
              <a:rPr lang="en-US" altLang="zh-CN" sz="2000" dirty="0">
                <a:latin typeface="黑体" panose="02010600030101010101" pitchFamily="2" charset="-122"/>
                <a:ea typeface="黑体" panose="02010600030101010101" pitchFamily="2" charset="-122"/>
              </a:rPr>
              <a:t>×</a:t>
            </a:r>
            <a:r>
              <a:rPr lang="zh-CN" altLang="en-US" sz="2000" dirty="0">
                <a:latin typeface="黑体" panose="02010600030101010101" pitchFamily="2" charset="-122"/>
                <a:ea typeface="黑体" panose="02010600030101010101" pitchFamily="2" charset="-122"/>
              </a:rPr>
              <a:t>槽深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0030101010101" pitchFamily="2" charset="-122"/>
              </a:rPr>
              <a:t>”</a:t>
            </a:r>
            <a:r>
              <a:rPr lang="zh-CN" altLang="en-US" sz="2000" dirty="0">
                <a:latin typeface="黑体" panose="02010600030101010101" pitchFamily="2" charset="-122"/>
                <a:ea typeface="黑体" panose="02010600030101010101" pitchFamily="2" charset="-122"/>
              </a:rPr>
              <a:t> 的形式标注。</a:t>
            </a:r>
            <a:endParaRPr lang="zh-CN" altLang="en-US" sz="2000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590857" name="Rectangle 9"/>
          <p:cNvSpPr/>
          <p:nvPr/>
        </p:nvSpPr>
        <p:spPr>
          <a:xfrm>
            <a:off x="1536700" y="2700338"/>
            <a:ext cx="2378075" cy="396875"/>
          </a:xfrm>
          <a:prstGeom prst="rect">
            <a:avLst/>
          </a:prstGeom>
          <a:noFill/>
          <a:ln w="12700">
            <a:noFill/>
          </a:ln>
        </p:spPr>
        <p:txBody>
          <a:bodyPr lIns="90000" tIns="46800" rIns="90000" bIns="46800" anchor="ctr">
            <a:spAutoFit/>
          </a:bodyPr>
          <a:p>
            <a:r>
              <a:rPr lang="en-US" altLang="zh-CN" sz="2000" dirty="0">
                <a:solidFill>
                  <a:srgbClr val="000066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45°</a:t>
            </a:r>
            <a:r>
              <a:rPr lang="zh-CN" altLang="en-US" sz="2000" dirty="0">
                <a:solidFill>
                  <a:srgbClr val="000066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倒角的注法</a:t>
            </a:r>
            <a:endParaRPr lang="zh-CN" altLang="en-US" sz="2000" dirty="0">
              <a:solidFill>
                <a:srgbClr val="000066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590858" name="Rectangle 10"/>
          <p:cNvSpPr/>
          <p:nvPr/>
        </p:nvSpPr>
        <p:spPr>
          <a:xfrm>
            <a:off x="5862638" y="2697163"/>
            <a:ext cx="2378075" cy="396875"/>
          </a:xfrm>
          <a:prstGeom prst="rect">
            <a:avLst/>
          </a:prstGeom>
          <a:noFill/>
          <a:ln w="12700">
            <a:noFill/>
          </a:ln>
        </p:spPr>
        <p:txBody>
          <a:bodyPr lIns="90000" tIns="46800" rIns="90000" bIns="46800" anchor="ctr">
            <a:spAutoFit/>
          </a:bodyPr>
          <a:p>
            <a:r>
              <a:rPr lang="zh-CN" altLang="en-US" sz="2000" dirty="0">
                <a:solidFill>
                  <a:srgbClr val="000066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非</a:t>
            </a:r>
            <a:r>
              <a:rPr lang="en-US" altLang="zh-CN" sz="2000" dirty="0">
                <a:solidFill>
                  <a:srgbClr val="000066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45°</a:t>
            </a:r>
            <a:r>
              <a:rPr lang="zh-CN" altLang="en-US" sz="2000" dirty="0">
                <a:solidFill>
                  <a:srgbClr val="000066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倒角的注法</a:t>
            </a:r>
            <a:endParaRPr lang="zh-CN" altLang="en-US" sz="2000" dirty="0">
              <a:solidFill>
                <a:srgbClr val="000066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590862" name="Text Box 14"/>
          <p:cNvSpPr txBox="1"/>
          <p:nvPr/>
        </p:nvSpPr>
        <p:spPr>
          <a:xfrm>
            <a:off x="339725" y="1657350"/>
            <a:ext cx="6697663" cy="762000"/>
          </a:xfrm>
          <a:prstGeom prst="rect">
            <a:avLst/>
          </a:prstGeom>
          <a:noFill/>
          <a:ln w="12700">
            <a:noFill/>
          </a:ln>
        </p:spPr>
        <p:txBody>
          <a:bodyPr lIns="90000" tIns="46800" rIns="90000" bIns="46800" anchor="b">
            <a:spAutoFit/>
          </a:bodyPr>
          <a:p>
            <a:pPr defTabSz="271780"/>
            <a:r>
              <a:rPr lang="en-US" altLang="zh-CN" dirty="0">
                <a:latin typeface="黑体" panose="02010600030101010101" pitchFamily="2" charset="-122"/>
                <a:ea typeface="黑体" panose="02010600030101010101" pitchFamily="2" charset="-122"/>
              </a:rPr>
              <a:t>⑷ </a:t>
            </a:r>
            <a:r>
              <a:rPr lang="zh-CN" altLang="en-US" dirty="0">
                <a:latin typeface="黑体" panose="02010600030101010101" pitchFamily="2" charset="-122"/>
                <a:ea typeface="黑体" panose="02010600030101010101" pitchFamily="2" charset="-122"/>
              </a:rPr>
              <a:t>倒角的标注</a:t>
            </a:r>
            <a:endParaRPr lang="zh-CN" altLang="en-US" dirty="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defTabSz="271780"/>
            <a:r>
              <a:rPr lang="zh-CN" altLang="en-US" sz="2000" dirty="0">
                <a:latin typeface="黑体" panose="02010600030101010101" pitchFamily="2" charset="-122"/>
                <a:ea typeface="黑体" panose="02010600030101010101" pitchFamily="2" charset="-122"/>
              </a:rPr>
              <a:t>    倒角可按</a:t>
            </a:r>
            <a:r>
              <a:rPr lang="en-US" altLang="zh-CN" sz="2000" dirty="0">
                <a:latin typeface="黑体" panose="02010600030101010101" pitchFamily="2" charset="-122"/>
                <a:ea typeface="黑体" panose="02010600030101010101" pitchFamily="2" charset="-122"/>
              </a:rPr>
              <a:t>45°</a:t>
            </a:r>
            <a:r>
              <a:rPr lang="zh-CN" altLang="en-US" sz="2000" dirty="0">
                <a:latin typeface="黑体" panose="02010600030101010101" pitchFamily="2" charset="-122"/>
                <a:ea typeface="黑体" panose="02010600030101010101" pitchFamily="2" charset="-122"/>
              </a:rPr>
              <a:t>倒角、非</a:t>
            </a:r>
            <a:r>
              <a:rPr lang="en-US" altLang="zh-CN" sz="2000" dirty="0">
                <a:latin typeface="黑体" panose="02010600030101010101" pitchFamily="2" charset="-122"/>
                <a:ea typeface="黑体" panose="02010600030101010101" pitchFamily="2" charset="-122"/>
              </a:rPr>
              <a:t>45°</a:t>
            </a:r>
            <a:r>
              <a:rPr lang="zh-CN" altLang="en-US" sz="2000" dirty="0">
                <a:latin typeface="黑体" panose="02010600030101010101" pitchFamily="2" charset="-122"/>
                <a:ea typeface="黑体" panose="02010600030101010101" pitchFamily="2" charset="-122"/>
              </a:rPr>
              <a:t>倒角两种形式标注。</a:t>
            </a:r>
            <a:endParaRPr lang="zh-CN" altLang="en-US" sz="2000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grpSp>
        <p:nvGrpSpPr>
          <p:cNvPr id="26633" name="Group 16"/>
          <p:cNvGrpSpPr/>
          <p:nvPr/>
        </p:nvGrpSpPr>
        <p:grpSpPr>
          <a:xfrm>
            <a:off x="417513" y="6149975"/>
            <a:ext cx="8540750" cy="514350"/>
            <a:chOff x="200" y="3784"/>
            <a:chExt cx="5380" cy="324"/>
          </a:xfrm>
        </p:grpSpPr>
        <p:grpSp>
          <p:nvGrpSpPr>
            <p:cNvPr id="26634" name="Group 17"/>
            <p:cNvGrpSpPr/>
            <p:nvPr/>
          </p:nvGrpSpPr>
          <p:grpSpPr>
            <a:xfrm>
              <a:off x="5283" y="3860"/>
              <a:ext cx="230" cy="224"/>
              <a:chOff x="5397" y="3881"/>
              <a:chExt cx="272" cy="257"/>
            </a:xfrm>
          </p:grpSpPr>
          <p:sp>
            <p:nvSpPr>
              <p:cNvPr id="590866" name="Rectangle 18"/>
              <p:cNvSpPr>
                <a:spLocks noChangeArrowheads="1"/>
              </p:cNvSpPr>
              <p:nvPr/>
            </p:nvSpPr>
            <p:spPr bwMode="auto">
              <a:xfrm flipH="1">
                <a:off x="5436" y="3881"/>
                <a:ext cx="162" cy="127"/>
              </a:xfrm>
              <a:prstGeom prst="rect">
                <a:avLst/>
              </a:prstGeom>
              <a:gradFill rotWithShape="0">
                <a:gsLst>
                  <a:gs pos="0">
                    <a:schemeClr val="tx2">
                      <a:gamma/>
                      <a:tint val="10980"/>
                      <a:invGamma/>
                    </a:schemeClr>
                  </a:gs>
                  <a:gs pos="100000">
                    <a:schemeClr val="tx2"/>
                  </a:gs>
                </a:gsLst>
                <a:lin ang="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黑体" panose="02010600030101010101" pitchFamily="2" charset="-122"/>
                  <a:ea typeface="黑体" panose="02010600030101010101" pitchFamily="2" charset="-122"/>
                  <a:cs typeface="+mn-cs"/>
                </a:endParaRPr>
              </a:p>
            </p:txBody>
          </p:sp>
          <p:sp>
            <p:nvSpPr>
              <p:cNvPr id="590867" name="Rectangle 19"/>
              <p:cNvSpPr>
                <a:spLocks noChangeArrowheads="1"/>
              </p:cNvSpPr>
              <p:nvPr/>
            </p:nvSpPr>
            <p:spPr bwMode="auto">
              <a:xfrm flipH="1">
                <a:off x="5397" y="4008"/>
                <a:ext cx="151" cy="130"/>
              </a:xfrm>
              <a:prstGeom prst="rect">
                <a:avLst/>
              </a:prstGeom>
              <a:gradFill rotWithShape="0">
                <a:gsLst>
                  <a:gs pos="0">
                    <a:schemeClr val="tx2">
                      <a:gamma/>
                      <a:tint val="8235"/>
                      <a:invGamma/>
                    </a:schemeClr>
                  </a:gs>
                  <a:gs pos="100000">
                    <a:schemeClr val="tx2"/>
                  </a:gs>
                </a:gsLst>
                <a:lin ang="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黑体" panose="02010600030101010101" pitchFamily="2" charset="-122"/>
                  <a:ea typeface="黑体" panose="02010600030101010101" pitchFamily="2" charset="-122"/>
                  <a:cs typeface="+mn-cs"/>
                </a:endParaRPr>
              </a:p>
            </p:txBody>
          </p:sp>
          <p:sp>
            <p:nvSpPr>
              <p:cNvPr id="26637" name="Rectangle 20"/>
              <p:cNvSpPr/>
              <p:nvPr/>
            </p:nvSpPr>
            <p:spPr>
              <a:xfrm flipH="1">
                <a:off x="5502" y="3979"/>
                <a:ext cx="167" cy="139"/>
              </a:xfrm>
              <a:prstGeom prst="rect">
                <a:avLst/>
              </a:prstGeom>
              <a:gradFill rotWithShape="0">
                <a:gsLst>
                  <a:gs pos="0">
                    <a:srgbClr val="333399"/>
                  </a:gs>
                  <a:gs pos="100000">
                    <a:srgbClr val="E3E3F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latin typeface="黑体" panose="02010600030101010101" pitchFamily="2" charset="-122"/>
                  <a:ea typeface="黑体" panose="02010600030101010101" pitchFamily="2" charset="-122"/>
                </a:endParaRPr>
              </a:p>
            </p:txBody>
          </p:sp>
        </p:grpSp>
        <p:sp>
          <p:nvSpPr>
            <p:cNvPr id="26638" name="Rectangle 21"/>
            <p:cNvSpPr/>
            <p:nvPr/>
          </p:nvSpPr>
          <p:spPr>
            <a:xfrm flipV="1">
              <a:off x="200" y="4002"/>
              <a:ext cx="5380" cy="27"/>
            </a:xfrm>
            <a:prstGeom prst="rect">
              <a:avLst/>
            </a:prstGeom>
            <a:gradFill rotWithShape="0">
              <a:gsLst>
                <a:gs pos="0">
                  <a:srgbClr val="E3E3EE"/>
                </a:gs>
                <a:gs pos="100000">
                  <a:srgbClr val="000066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/>
            <a:p>
              <a:endParaRPr lang="zh-CN" altLang="en-US" dirty="0">
                <a:latin typeface="黑体" panose="02010600030101010101" pitchFamily="2" charset="-122"/>
                <a:ea typeface="黑体" panose="02010600030101010101" pitchFamily="2" charset="-122"/>
              </a:endParaRPr>
            </a:p>
          </p:txBody>
        </p:sp>
        <p:sp>
          <p:nvSpPr>
            <p:cNvPr id="26639" name="Line 22"/>
            <p:cNvSpPr/>
            <p:nvPr/>
          </p:nvSpPr>
          <p:spPr>
            <a:xfrm>
              <a:off x="5469" y="3784"/>
              <a:ext cx="0" cy="324"/>
            </a:xfrm>
            <a:prstGeom prst="line">
              <a:avLst/>
            </a:prstGeom>
            <a:ln w="28575" cap="flat" cmpd="sng">
              <a:solidFill>
                <a:srgbClr val="0000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黑体" panose="02010600030101010101" pitchFamily="2" charset="-122"/>
                <a:ea typeface="黑体" panose="02010600030101010101" pitchFamily="2" charset="-122"/>
              </a:endParaRPr>
            </a:p>
          </p:txBody>
        </p:sp>
      </p:grpSp>
    </p:spTree>
    <p:custDataLst>
      <p:tags r:id="rId4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0857" grpId="0"/>
      <p:bldP spid="590858" grpId="0"/>
      <p:bldP spid="590862" grpId="0"/>
      <p:bldP spid="266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灯片编号占位符 1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  <a:cs typeface="+mn-cs"/>
              </a:defRPr>
            </a:lvl5pPr>
          </a:lstStyle>
          <a:p>
            <a:pPr lvl="0" algn="r">
              <a:spcBef>
                <a:spcPct val="50000"/>
              </a:spcBef>
            </a:pPr>
            <a:fld id="{9A0DB2DC-4C9A-4742-B13C-FB6460FD3503}" type="slidenum">
              <a:rPr lang="en-US" altLang="zh-CN" sz="1400" b="0" dirty="0">
                <a:solidFill>
                  <a:schemeClr val="bg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</a:fld>
            <a:endParaRPr lang="en-US" altLang="zh-CN" sz="1400" b="0" dirty="0">
              <a:solidFill>
                <a:schemeClr val="bg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7409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4863" y="633413"/>
            <a:ext cx="7534275" cy="55911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灯片编号占位符 1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  <a:cs typeface="+mn-cs"/>
              </a:defRPr>
            </a:lvl5pPr>
          </a:lstStyle>
          <a:p>
            <a:pPr lvl="0" algn="r">
              <a:spcBef>
                <a:spcPct val="50000"/>
              </a:spcBef>
            </a:pPr>
            <a:fld id="{9A0DB2DC-4C9A-4742-B13C-FB6460FD3503}" type="slidenum">
              <a:rPr lang="en-US" altLang="zh-CN" sz="1400" b="0" dirty="0">
                <a:solidFill>
                  <a:schemeClr val="bg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</a:fld>
            <a:endParaRPr lang="en-US" altLang="zh-CN" sz="1400" b="0" dirty="0">
              <a:solidFill>
                <a:schemeClr val="bg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843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5350" y="719138"/>
            <a:ext cx="7353300" cy="541972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灯片编号占位符 1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  <a:cs typeface="+mn-cs"/>
              </a:defRPr>
            </a:lvl5pPr>
          </a:lstStyle>
          <a:p>
            <a:pPr lvl="0" algn="r">
              <a:spcBef>
                <a:spcPct val="50000"/>
              </a:spcBef>
            </a:pPr>
            <a:fld id="{9A0DB2DC-4C9A-4742-B13C-FB6460FD3503}" type="slidenum">
              <a:rPr lang="en-US" altLang="zh-CN" sz="1400" b="0" dirty="0">
                <a:solidFill>
                  <a:schemeClr val="bg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</a:fld>
            <a:endParaRPr lang="en-US" altLang="zh-CN" sz="1400" b="0" dirty="0">
              <a:solidFill>
                <a:schemeClr val="bg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9457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6775" y="1347788"/>
            <a:ext cx="7410450" cy="416242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7649" name="灯片编号占位符 1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  <a:cs typeface="+mn-cs"/>
              </a:defRPr>
            </a:lvl5pPr>
          </a:lstStyle>
          <a:p>
            <a:pPr lvl="0" algn="r">
              <a:spcBef>
                <a:spcPct val="50000"/>
              </a:spcBef>
            </a:pPr>
            <a:fld id="{9A0DB2DC-4C9A-4742-B13C-FB6460FD3503}" type="slidenum">
              <a:rPr lang="en-US" altLang="zh-CN" sz="1400" b="0" dirty="0">
                <a:solidFill>
                  <a:schemeClr val="bg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</a:fld>
            <a:endParaRPr lang="en-US" altLang="zh-CN" sz="1400" b="0" dirty="0">
              <a:solidFill>
                <a:schemeClr val="bg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875923" y="2477477"/>
            <a:ext cx="5370381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80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黑体" panose="02010600030101010101" pitchFamily="2" charset="-122"/>
                <a:ea typeface="黑体" panose="02010600030101010101" pitchFamily="2" charset="-122"/>
                <a:cs typeface="Times New Roman" panose="02020603050405020304" pitchFamily="18" charset="0"/>
              </a:rPr>
              <a:t>谢谢大家！</a:t>
            </a:r>
            <a:endParaRPr kumimoji="1" lang="zh-CN" altLang="en-US" sz="80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黑体" panose="02010600030101010101" pitchFamily="2" charset="-122"/>
              <a:ea typeface="黑体" panose="02010600030101010101" pitchFamily="2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  <a:cs typeface="+mn-cs"/>
              </a:defRPr>
            </a:lvl5pPr>
          </a:lstStyle>
          <a:p>
            <a:pPr lvl="0" algn="r">
              <a:spcBef>
                <a:spcPct val="50000"/>
              </a:spcBef>
            </a:pPr>
            <a:fld id="{9A0DB2DC-4C9A-4742-B13C-FB6460FD3503}" type="slidenum">
              <a:rPr lang="en-US" altLang="zh-CN" sz="1400" b="0" dirty="0">
                <a:solidFill>
                  <a:schemeClr val="bg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</a:fld>
            <a:endParaRPr lang="en-US" altLang="zh-CN" sz="1400" b="0" dirty="0">
              <a:solidFill>
                <a:schemeClr val="bg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290" name="Text Box 5"/>
          <p:cNvSpPr txBox="1"/>
          <p:nvPr/>
        </p:nvSpPr>
        <p:spPr>
          <a:xfrm>
            <a:off x="338138" y="346075"/>
            <a:ext cx="8501062" cy="3603625"/>
          </a:xfrm>
          <a:prstGeom prst="rect">
            <a:avLst/>
          </a:prstGeom>
          <a:noFill/>
          <a:ln w="12700">
            <a:noFill/>
          </a:ln>
        </p:spPr>
        <p:txBody>
          <a:bodyPr lIns="90000" tIns="46800" rIns="90000" bIns="46800" anchor="b">
            <a:spAutoFit/>
          </a:bodyPr>
          <a:p>
            <a:pPr defTabSz="271780"/>
            <a:r>
              <a:rPr lang="zh-CN" altLang="en-US" sz="2800" dirty="0">
                <a:latin typeface="黑体" panose="02010600030101010101" pitchFamily="2" charset="-122"/>
                <a:ea typeface="黑体" panose="02010600030101010101" pitchFamily="2" charset="-122"/>
              </a:rPr>
              <a:t>一</a:t>
            </a:r>
            <a:r>
              <a:rPr lang="en-US" altLang="zh-CN" sz="2800" dirty="0">
                <a:latin typeface="黑体" panose="02010600030101010101" pitchFamily="2" charset="-122"/>
                <a:ea typeface="黑体" panose="02010600030101010101" pitchFamily="2" charset="-122"/>
              </a:rPr>
              <a:t>.</a:t>
            </a:r>
            <a:r>
              <a:rPr lang="zh-CN" altLang="en-US" sz="2800" dirty="0">
                <a:latin typeface="黑体" panose="02010600030101010101" pitchFamily="2" charset="-122"/>
                <a:ea typeface="黑体" panose="02010600030101010101" pitchFamily="2" charset="-122"/>
              </a:rPr>
              <a:t>尺寸标注</a:t>
            </a:r>
            <a:endParaRPr lang="zh-CN" altLang="en-US" sz="2800" dirty="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algn="just" defTabSz="271780"/>
            <a:r>
              <a:rPr lang="en-US" altLang="zh-CN" sz="2800" dirty="0">
                <a:solidFill>
                  <a:srgbClr val="CC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1</a:t>
            </a:r>
            <a:r>
              <a:rPr lang="en-US" altLang="zh-CN" sz="3200" dirty="0">
                <a:solidFill>
                  <a:srgbClr val="CC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.</a:t>
            </a:r>
            <a:r>
              <a:rPr lang="zh-CN" altLang="en-US" sz="2800" dirty="0">
                <a:solidFill>
                  <a:srgbClr val="CC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基本规则</a:t>
            </a:r>
            <a:endParaRPr lang="zh-CN" altLang="en-US" sz="2800" dirty="0">
              <a:solidFill>
                <a:srgbClr val="CC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defTabSz="271780"/>
            <a:r>
              <a:rPr lang="zh-CN" altLang="en-US" dirty="0">
                <a:latin typeface="黑体" panose="02010600030101010101" pitchFamily="2" charset="-122"/>
                <a:ea typeface="黑体" panose="02010600030101010101" pitchFamily="2" charset="-122"/>
              </a:rPr>
              <a:t>⑴ 机件的真实大小以图上所注尺寸数值为依据，与图形的比 </a:t>
            </a:r>
            <a:endParaRPr lang="en-US" altLang="zh-CN" dirty="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defTabSz="271780"/>
            <a:r>
              <a:rPr lang="zh-CN" altLang="en-US" dirty="0">
                <a:latin typeface="黑体" panose="02010600030101010101" pitchFamily="2" charset="-122"/>
                <a:ea typeface="黑体" panose="02010600030101010101" pitchFamily="2" charset="-122"/>
              </a:rPr>
              <a:t>   例大小无关。</a:t>
            </a:r>
            <a:endParaRPr lang="zh-CN" altLang="en-US" dirty="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algn="just" defTabSz="271780"/>
            <a:r>
              <a:rPr lang="zh-CN" altLang="en-US" dirty="0">
                <a:latin typeface="黑体" panose="02010600030101010101" pitchFamily="2" charset="-122"/>
                <a:ea typeface="黑体" panose="02010600030101010101" pitchFamily="2" charset="-122"/>
              </a:rPr>
              <a:t>⑵ 图样中所标注的尺寸，为该图样所示机件的最后完工尺寸。</a:t>
            </a:r>
            <a:endParaRPr lang="zh-CN" altLang="en-US" dirty="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algn="just" defTabSz="271780"/>
            <a:r>
              <a:rPr lang="zh-CN" altLang="en-US" dirty="0">
                <a:latin typeface="黑体" panose="02010600030101010101" pitchFamily="2" charset="-122"/>
                <a:ea typeface="黑体" panose="02010600030101010101" pitchFamily="2" charset="-122"/>
              </a:rPr>
              <a:t>⑶ 机件的每一尺寸，一般只标注一次，并应标注在反映该结</a:t>
            </a:r>
            <a:endParaRPr lang="zh-CN" altLang="en-US" dirty="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algn="just" defTabSz="271780"/>
            <a:r>
              <a:rPr lang="zh-CN" altLang="en-US" dirty="0">
                <a:latin typeface="黑体" panose="02010600030101010101" pitchFamily="2" charset="-122"/>
                <a:ea typeface="黑体" panose="02010600030101010101" pitchFamily="2" charset="-122"/>
              </a:rPr>
              <a:t>   构最清晰的图形上</a:t>
            </a:r>
            <a:endParaRPr lang="zh-CN" altLang="en-US" dirty="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algn="just" defTabSz="271780"/>
            <a:r>
              <a:rPr lang="zh-CN" altLang="en-US" dirty="0">
                <a:latin typeface="黑体" panose="02010600030101010101" pitchFamily="2" charset="-122"/>
                <a:ea typeface="黑体" panose="02010600030101010101" pitchFamily="2" charset="-122"/>
              </a:rPr>
              <a:t>⑷ 图样中的尺寸，以</a:t>
            </a:r>
            <a:r>
              <a:rPr lang="en-US" altLang="zh-CN" dirty="0">
                <a:latin typeface="黑体" panose="02010600030101010101" pitchFamily="2" charset="-122"/>
                <a:ea typeface="黑体" panose="02010600030101010101" pitchFamily="2" charset="-122"/>
              </a:rPr>
              <a:t>mm</a:t>
            </a:r>
            <a:r>
              <a:rPr lang="zh-CN" altLang="en-US" dirty="0">
                <a:latin typeface="黑体" panose="02010600030101010101" pitchFamily="2" charset="-122"/>
                <a:ea typeface="黑体" panose="02010600030101010101" pitchFamily="2" charset="-122"/>
              </a:rPr>
              <a:t>为单位时，不需标注计量单位的代号</a:t>
            </a:r>
            <a:endParaRPr lang="zh-CN" altLang="en-US" dirty="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algn="just" defTabSz="271780"/>
            <a:r>
              <a:rPr lang="zh-CN" altLang="en-US" dirty="0">
                <a:latin typeface="黑体" panose="02010600030101010101" pitchFamily="2" charset="-122"/>
                <a:ea typeface="黑体" panose="02010600030101010101" pitchFamily="2" charset="-122"/>
              </a:rPr>
              <a:t>   或名称。</a:t>
            </a:r>
            <a:endParaRPr lang="zh-CN" altLang="en-US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grpSp>
        <p:nvGrpSpPr>
          <p:cNvPr id="12291" name="Group 9"/>
          <p:cNvGrpSpPr/>
          <p:nvPr/>
        </p:nvGrpSpPr>
        <p:grpSpPr>
          <a:xfrm>
            <a:off x="417513" y="6149975"/>
            <a:ext cx="8540750" cy="514350"/>
            <a:chOff x="200" y="3784"/>
            <a:chExt cx="5380" cy="324"/>
          </a:xfrm>
        </p:grpSpPr>
        <p:grpSp>
          <p:nvGrpSpPr>
            <p:cNvPr id="12292" name="Group 10"/>
            <p:cNvGrpSpPr/>
            <p:nvPr/>
          </p:nvGrpSpPr>
          <p:grpSpPr>
            <a:xfrm>
              <a:off x="5283" y="3860"/>
              <a:ext cx="230" cy="224"/>
              <a:chOff x="5397" y="3881"/>
              <a:chExt cx="272" cy="257"/>
            </a:xfrm>
          </p:grpSpPr>
          <p:sp>
            <p:nvSpPr>
              <p:cNvPr id="598027" name="Rectangle 11"/>
              <p:cNvSpPr>
                <a:spLocks noChangeArrowheads="1"/>
              </p:cNvSpPr>
              <p:nvPr/>
            </p:nvSpPr>
            <p:spPr bwMode="auto">
              <a:xfrm flipH="1">
                <a:off x="5436" y="3881"/>
                <a:ext cx="162" cy="127"/>
              </a:xfrm>
              <a:prstGeom prst="rect">
                <a:avLst/>
              </a:prstGeom>
              <a:gradFill rotWithShape="0">
                <a:gsLst>
                  <a:gs pos="0">
                    <a:schemeClr val="tx2">
                      <a:gamma/>
                      <a:tint val="10980"/>
                      <a:invGamma/>
                    </a:schemeClr>
                  </a:gs>
                  <a:gs pos="100000">
                    <a:schemeClr val="tx2"/>
                  </a:gs>
                </a:gsLst>
                <a:lin ang="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黑体" panose="02010600030101010101" pitchFamily="2" charset="-122"/>
                  <a:ea typeface="黑体" panose="02010600030101010101" pitchFamily="2" charset="-122"/>
                  <a:cs typeface="+mn-cs"/>
                </a:endParaRPr>
              </a:p>
            </p:txBody>
          </p:sp>
          <p:sp>
            <p:nvSpPr>
              <p:cNvPr id="598028" name="Rectangle 12"/>
              <p:cNvSpPr>
                <a:spLocks noChangeArrowheads="1"/>
              </p:cNvSpPr>
              <p:nvPr/>
            </p:nvSpPr>
            <p:spPr bwMode="auto">
              <a:xfrm flipH="1">
                <a:off x="5397" y="4008"/>
                <a:ext cx="151" cy="130"/>
              </a:xfrm>
              <a:prstGeom prst="rect">
                <a:avLst/>
              </a:prstGeom>
              <a:gradFill rotWithShape="0">
                <a:gsLst>
                  <a:gs pos="0">
                    <a:schemeClr val="tx2">
                      <a:gamma/>
                      <a:tint val="8235"/>
                      <a:invGamma/>
                    </a:schemeClr>
                  </a:gs>
                  <a:gs pos="100000">
                    <a:schemeClr val="tx2"/>
                  </a:gs>
                </a:gsLst>
                <a:lin ang="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黑体" panose="02010600030101010101" pitchFamily="2" charset="-122"/>
                  <a:ea typeface="黑体" panose="02010600030101010101" pitchFamily="2" charset="-122"/>
                  <a:cs typeface="+mn-cs"/>
                </a:endParaRPr>
              </a:p>
            </p:txBody>
          </p:sp>
          <p:sp>
            <p:nvSpPr>
              <p:cNvPr id="12295" name="Rectangle 13"/>
              <p:cNvSpPr/>
              <p:nvPr/>
            </p:nvSpPr>
            <p:spPr>
              <a:xfrm flipH="1">
                <a:off x="5502" y="3979"/>
                <a:ext cx="167" cy="139"/>
              </a:xfrm>
              <a:prstGeom prst="rect">
                <a:avLst/>
              </a:prstGeom>
              <a:gradFill rotWithShape="0">
                <a:gsLst>
                  <a:gs pos="0">
                    <a:srgbClr val="333399"/>
                  </a:gs>
                  <a:gs pos="100000">
                    <a:srgbClr val="E3E3F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latin typeface="黑体" panose="02010600030101010101" pitchFamily="2" charset="-122"/>
                  <a:ea typeface="黑体" panose="02010600030101010101" pitchFamily="2" charset="-122"/>
                </a:endParaRPr>
              </a:p>
            </p:txBody>
          </p:sp>
        </p:grpSp>
        <p:sp>
          <p:nvSpPr>
            <p:cNvPr id="12296" name="Rectangle 14"/>
            <p:cNvSpPr/>
            <p:nvPr/>
          </p:nvSpPr>
          <p:spPr>
            <a:xfrm flipV="1">
              <a:off x="200" y="4002"/>
              <a:ext cx="5380" cy="27"/>
            </a:xfrm>
            <a:prstGeom prst="rect">
              <a:avLst/>
            </a:prstGeom>
            <a:gradFill rotWithShape="0">
              <a:gsLst>
                <a:gs pos="0">
                  <a:srgbClr val="E3E3EE"/>
                </a:gs>
                <a:gs pos="100000">
                  <a:srgbClr val="000066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/>
            <a:p>
              <a:endParaRPr lang="zh-CN" altLang="en-US" dirty="0">
                <a:latin typeface="黑体" panose="02010600030101010101" pitchFamily="2" charset="-122"/>
                <a:ea typeface="黑体" panose="02010600030101010101" pitchFamily="2" charset="-122"/>
              </a:endParaRPr>
            </a:p>
          </p:txBody>
        </p:sp>
        <p:sp>
          <p:nvSpPr>
            <p:cNvPr id="12297" name="Line 15"/>
            <p:cNvSpPr/>
            <p:nvPr/>
          </p:nvSpPr>
          <p:spPr>
            <a:xfrm>
              <a:off x="5469" y="3784"/>
              <a:ext cx="0" cy="324"/>
            </a:xfrm>
            <a:prstGeom prst="line">
              <a:avLst/>
            </a:prstGeom>
            <a:ln w="28575" cap="flat" cmpd="sng">
              <a:solidFill>
                <a:srgbClr val="0000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黑体" panose="02010600030101010101" pitchFamily="2" charset="-122"/>
                <a:ea typeface="黑体" panose="02010600030101010101" pitchFamily="2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  <a:cs typeface="+mn-cs"/>
              </a:defRPr>
            </a:lvl5pPr>
          </a:lstStyle>
          <a:p>
            <a:pPr lvl="0" algn="r">
              <a:spcBef>
                <a:spcPct val="50000"/>
              </a:spcBef>
            </a:pPr>
            <a:fld id="{9A0DB2DC-4C9A-4742-B13C-FB6460FD3503}" type="slidenum">
              <a:rPr lang="en-US" altLang="zh-CN" sz="1400" b="0" dirty="0">
                <a:solidFill>
                  <a:schemeClr val="bg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</a:fld>
            <a:endParaRPr lang="en-US" altLang="zh-CN" sz="1400" b="0" dirty="0">
              <a:solidFill>
                <a:schemeClr val="bg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314" name="Text Box 5"/>
          <p:cNvSpPr txBox="1"/>
          <p:nvPr/>
        </p:nvSpPr>
        <p:spPr>
          <a:xfrm>
            <a:off x="712788" y="674688"/>
            <a:ext cx="7850187" cy="2617787"/>
          </a:xfrm>
          <a:prstGeom prst="rect">
            <a:avLst/>
          </a:prstGeom>
          <a:noFill/>
          <a:ln w="12700">
            <a:noFill/>
          </a:ln>
        </p:spPr>
        <p:txBody>
          <a:bodyPr lIns="90000" tIns="46800" rIns="90000" bIns="46800" anchor="b">
            <a:spAutoFit/>
          </a:bodyPr>
          <a:p>
            <a:pPr defTabSz="271780"/>
            <a:r>
              <a:rPr lang="en-US" altLang="zh-CN" sz="2800" dirty="0">
                <a:solidFill>
                  <a:srgbClr val="CC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2.</a:t>
            </a:r>
            <a:r>
              <a:rPr lang="zh-CN" altLang="en-US" sz="2800" dirty="0">
                <a:solidFill>
                  <a:srgbClr val="CC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尺寸的组</a:t>
            </a:r>
            <a:r>
              <a:rPr lang="en-US" altLang="en-US" sz="2800" dirty="0">
                <a:solidFill>
                  <a:srgbClr val="CC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成</a:t>
            </a:r>
            <a:r>
              <a:rPr lang="en-US" altLang="zh-CN" b="0" dirty="0">
                <a:latin typeface="Times New Roman" panose="02020603050405020304" pitchFamily="18" charset="0"/>
                <a:ea typeface="黑体" panose="02010600030101010101" pitchFamily="2" charset="-122"/>
              </a:rPr>
              <a:t>——</a:t>
            </a:r>
            <a:r>
              <a:rPr lang="zh-CN" altLang="en-US" dirty="0">
                <a:latin typeface="黑体" panose="02010600030101010101" pitchFamily="2" charset="-122"/>
                <a:ea typeface="黑体" panose="02010600030101010101" pitchFamily="2" charset="-122"/>
              </a:rPr>
              <a:t>完整的尺寸，由下列内容组成：</a:t>
            </a:r>
            <a:endParaRPr lang="zh-CN" altLang="en-US" dirty="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defTabSz="271780">
              <a:spcBef>
                <a:spcPct val="25000"/>
              </a:spcBef>
              <a:spcAft>
                <a:spcPct val="25000"/>
              </a:spcAft>
            </a:pPr>
            <a:r>
              <a:rPr lang="zh-CN" altLang="en-US" dirty="0">
                <a:latin typeface="黑体" panose="02010600030101010101" pitchFamily="2" charset="-122"/>
                <a:ea typeface="黑体" panose="02010600030101010101" pitchFamily="2" charset="-122"/>
              </a:rPr>
              <a:t>⑴ </a:t>
            </a:r>
            <a:r>
              <a:rPr lang="zh-CN" altLang="en-US" dirty="0">
                <a:solidFill>
                  <a:srgbClr val="000066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尺寸数字</a:t>
            </a:r>
            <a:r>
              <a:rPr lang="en-US" altLang="zh-CN" dirty="0">
                <a:latin typeface="黑体" panose="02010600030101010101" pitchFamily="2" charset="-122"/>
                <a:ea typeface="黑体" panose="02010600030101010101" pitchFamily="2" charset="-122"/>
              </a:rPr>
              <a:t>(</a:t>
            </a:r>
            <a:r>
              <a:rPr lang="zh-CN" altLang="en-US" dirty="0">
                <a:latin typeface="黑体" panose="02010600030101010101" pitchFamily="2" charset="-122"/>
                <a:ea typeface="黑体" panose="02010600030101010101" pitchFamily="2" charset="-122"/>
              </a:rPr>
              <a:t>表示尺寸的大小</a:t>
            </a:r>
            <a:r>
              <a:rPr lang="en-US" altLang="zh-CN" dirty="0">
                <a:latin typeface="黑体" panose="02010600030101010101" pitchFamily="2" charset="-122"/>
                <a:ea typeface="黑体" panose="02010600030101010101" pitchFamily="2" charset="-122"/>
              </a:rPr>
              <a:t>)</a:t>
            </a:r>
            <a:endParaRPr lang="en-US" altLang="zh-CN" dirty="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defTabSz="271780"/>
            <a:r>
              <a:rPr lang="en-US" altLang="zh-CN" sz="2000" dirty="0">
                <a:latin typeface="黑体" panose="02010600030101010101" pitchFamily="2" charset="-122"/>
                <a:ea typeface="黑体" panose="02010600030101010101" pitchFamily="2" charset="-122"/>
              </a:rPr>
              <a:t>  ① </a:t>
            </a:r>
            <a:r>
              <a:rPr lang="zh-CN" altLang="en-US" sz="2000" dirty="0">
                <a:latin typeface="黑体" panose="02010600030101010101" pitchFamily="2" charset="-122"/>
                <a:ea typeface="黑体" panose="02010600030101010101" pitchFamily="2" charset="-122"/>
              </a:rPr>
              <a:t>线性尺寸的数字一般应注写在尺寸线的上方，也允许注写在尺</a:t>
            </a:r>
            <a:endParaRPr lang="zh-CN" altLang="en-US" sz="2000" dirty="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defTabSz="271780"/>
            <a:r>
              <a:rPr lang="zh-CN" altLang="en-US" sz="2000" dirty="0">
                <a:latin typeface="黑体" panose="02010600030101010101" pitchFamily="2" charset="-122"/>
                <a:ea typeface="黑体" panose="02010600030101010101" pitchFamily="2" charset="-122"/>
              </a:rPr>
              <a:t>     寸线的中断处</a:t>
            </a:r>
            <a:endParaRPr lang="zh-CN" altLang="en-US" sz="2000" dirty="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defTabSz="271780"/>
            <a:r>
              <a:rPr lang="zh-CN" altLang="en-US" sz="2000" dirty="0">
                <a:latin typeface="黑体" panose="02010600030101010101" pitchFamily="2" charset="-122"/>
                <a:ea typeface="黑体" panose="02010600030101010101" pitchFamily="2" charset="-122"/>
              </a:rPr>
              <a:t>  ② 水平注写时字头向上、垂直注写时字头向左</a:t>
            </a:r>
            <a:endParaRPr lang="zh-CN" altLang="en-US" sz="2000" dirty="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defTabSz="271780"/>
            <a:r>
              <a:rPr lang="zh-CN" altLang="en-US" sz="2000" dirty="0">
                <a:latin typeface="黑体" panose="02010600030101010101" pitchFamily="2" charset="-122"/>
                <a:ea typeface="黑体" panose="02010600030101010101" pitchFamily="2" charset="-122"/>
              </a:rPr>
              <a:t>  ③ 尺寸数字不可被任何图线穿过，当不可避免时可把图线断开</a:t>
            </a:r>
            <a:endParaRPr lang="zh-CN" altLang="en-US" sz="2000" dirty="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defTabSz="271780"/>
            <a:r>
              <a:rPr lang="zh-CN" altLang="en-US" sz="2000" dirty="0">
                <a:latin typeface="黑体" panose="02010600030101010101" pitchFamily="2" charset="-122"/>
                <a:ea typeface="黑体" panose="02010600030101010101" pitchFamily="2" charset="-122"/>
              </a:rPr>
              <a:t>  ④ 数字要采用标准字体，字高全图应保持一致</a:t>
            </a:r>
            <a:endParaRPr lang="zh-CN" altLang="en-US" sz="2000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pic>
        <p:nvPicPr>
          <p:cNvPr id="13315" name="Picture 8" descr="T1-11"/>
          <p:cNvPicPr>
            <a:picLocks noChangeAspect="1"/>
          </p:cNvPicPr>
          <p:nvPr/>
        </p:nvPicPr>
        <p:blipFill>
          <a:blip r:embed="rId1"/>
          <a:srcRect b="46190"/>
          <a:stretch>
            <a:fillRect/>
          </a:stretch>
        </p:blipFill>
        <p:spPr>
          <a:xfrm>
            <a:off x="2517775" y="3983038"/>
            <a:ext cx="4295775" cy="19732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3316" name="Group 10"/>
          <p:cNvGrpSpPr/>
          <p:nvPr/>
        </p:nvGrpSpPr>
        <p:grpSpPr>
          <a:xfrm>
            <a:off x="417513" y="6149975"/>
            <a:ext cx="8540750" cy="514350"/>
            <a:chOff x="200" y="3784"/>
            <a:chExt cx="5380" cy="324"/>
          </a:xfrm>
        </p:grpSpPr>
        <p:grpSp>
          <p:nvGrpSpPr>
            <p:cNvPr id="13317" name="Group 11"/>
            <p:cNvGrpSpPr/>
            <p:nvPr/>
          </p:nvGrpSpPr>
          <p:grpSpPr>
            <a:xfrm>
              <a:off x="5283" y="3860"/>
              <a:ext cx="230" cy="224"/>
              <a:chOff x="5397" y="3881"/>
              <a:chExt cx="272" cy="257"/>
            </a:xfrm>
          </p:grpSpPr>
          <p:sp>
            <p:nvSpPr>
              <p:cNvPr id="599052" name="Rectangle 12"/>
              <p:cNvSpPr>
                <a:spLocks noChangeArrowheads="1"/>
              </p:cNvSpPr>
              <p:nvPr/>
            </p:nvSpPr>
            <p:spPr bwMode="auto">
              <a:xfrm flipH="1">
                <a:off x="5436" y="3881"/>
                <a:ext cx="162" cy="127"/>
              </a:xfrm>
              <a:prstGeom prst="rect">
                <a:avLst/>
              </a:prstGeom>
              <a:gradFill rotWithShape="0">
                <a:gsLst>
                  <a:gs pos="0">
                    <a:schemeClr val="tx2">
                      <a:gamma/>
                      <a:tint val="10980"/>
                      <a:invGamma/>
                    </a:schemeClr>
                  </a:gs>
                  <a:gs pos="100000">
                    <a:schemeClr val="tx2"/>
                  </a:gs>
                </a:gsLst>
                <a:lin ang="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黑体" panose="02010600030101010101" pitchFamily="2" charset="-122"/>
                  <a:ea typeface="黑体" panose="02010600030101010101" pitchFamily="2" charset="-122"/>
                  <a:cs typeface="+mn-cs"/>
                </a:endParaRPr>
              </a:p>
            </p:txBody>
          </p:sp>
          <p:sp>
            <p:nvSpPr>
              <p:cNvPr id="599053" name="Rectangle 13"/>
              <p:cNvSpPr>
                <a:spLocks noChangeArrowheads="1"/>
              </p:cNvSpPr>
              <p:nvPr/>
            </p:nvSpPr>
            <p:spPr bwMode="auto">
              <a:xfrm flipH="1">
                <a:off x="5397" y="4008"/>
                <a:ext cx="151" cy="130"/>
              </a:xfrm>
              <a:prstGeom prst="rect">
                <a:avLst/>
              </a:prstGeom>
              <a:gradFill rotWithShape="0">
                <a:gsLst>
                  <a:gs pos="0">
                    <a:schemeClr val="tx2">
                      <a:gamma/>
                      <a:tint val="8235"/>
                      <a:invGamma/>
                    </a:schemeClr>
                  </a:gs>
                  <a:gs pos="100000">
                    <a:schemeClr val="tx2"/>
                  </a:gs>
                </a:gsLst>
                <a:lin ang="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黑体" panose="02010600030101010101" pitchFamily="2" charset="-122"/>
                  <a:ea typeface="黑体" panose="02010600030101010101" pitchFamily="2" charset="-122"/>
                  <a:cs typeface="+mn-cs"/>
                </a:endParaRPr>
              </a:p>
            </p:txBody>
          </p:sp>
          <p:sp>
            <p:nvSpPr>
              <p:cNvPr id="13320" name="Rectangle 14"/>
              <p:cNvSpPr/>
              <p:nvPr/>
            </p:nvSpPr>
            <p:spPr>
              <a:xfrm flipH="1">
                <a:off x="5502" y="3979"/>
                <a:ext cx="167" cy="139"/>
              </a:xfrm>
              <a:prstGeom prst="rect">
                <a:avLst/>
              </a:prstGeom>
              <a:gradFill rotWithShape="0">
                <a:gsLst>
                  <a:gs pos="0">
                    <a:srgbClr val="333399"/>
                  </a:gs>
                  <a:gs pos="100000">
                    <a:srgbClr val="E3E3F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latin typeface="黑体" panose="02010600030101010101" pitchFamily="2" charset="-122"/>
                  <a:ea typeface="黑体" panose="02010600030101010101" pitchFamily="2" charset="-122"/>
                </a:endParaRPr>
              </a:p>
            </p:txBody>
          </p:sp>
        </p:grpSp>
        <p:sp>
          <p:nvSpPr>
            <p:cNvPr id="13321" name="Rectangle 15"/>
            <p:cNvSpPr/>
            <p:nvPr/>
          </p:nvSpPr>
          <p:spPr>
            <a:xfrm flipV="1">
              <a:off x="200" y="4002"/>
              <a:ext cx="5380" cy="27"/>
            </a:xfrm>
            <a:prstGeom prst="rect">
              <a:avLst/>
            </a:prstGeom>
            <a:gradFill rotWithShape="0">
              <a:gsLst>
                <a:gs pos="0">
                  <a:srgbClr val="E3E3EE"/>
                </a:gs>
                <a:gs pos="100000">
                  <a:srgbClr val="000066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/>
            <a:p>
              <a:endParaRPr lang="zh-CN" altLang="en-US" dirty="0">
                <a:latin typeface="黑体" panose="02010600030101010101" pitchFamily="2" charset="-122"/>
                <a:ea typeface="黑体" panose="02010600030101010101" pitchFamily="2" charset="-122"/>
              </a:endParaRPr>
            </a:p>
          </p:txBody>
        </p:sp>
        <p:sp>
          <p:nvSpPr>
            <p:cNvPr id="13322" name="Line 16"/>
            <p:cNvSpPr/>
            <p:nvPr/>
          </p:nvSpPr>
          <p:spPr>
            <a:xfrm>
              <a:off x="5469" y="3784"/>
              <a:ext cx="0" cy="324"/>
            </a:xfrm>
            <a:prstGeom prst="line">
              <a:avLst/>
            </a:prstGeom>
            <a:ln w="28575" cap="flat" cmpd="sng">
              <a:solidFill>
                <a:srgbClr val="0000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黑体" panose="02010600030101010101" pitchFamily="2" charset="-122"/>
                <a:ea typeface="黑体" panose="02010600030101010101" pitchFamily="2" charset="-122"/>
              </a:endParaRPr>
            </a:p>
          </p:txBody>
        </p:sp>
      </p:grpSp>
    </p:spTree>
    <p:custDataLst>
      <p:tags r:id="rId2"/>
    </p:custData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  <a:cs typeface="+mn-cs"/>
              </a:defRPr>
            </a:lvl5pPr>
          </a:lstStyle>
          <a:p>
            <a:pPr lvl="0" algn="r">
              <a:spcBef>
                <a:spcPct val="50000"/>
              </a:spcBef>
            </a:pPr>
            <a:fld id="{9A0DB2DC-4C9A-4742-B13C-FB6460FD3503}" type="slidenum">
              <a:rPr lang="en-US" altLang="zh-CN" sz="1400" b="0" dirty="0">
                <a:solidFill>
                  <a:schemeClr val="bg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</a:fld>
            <a:endParaRPr lang="en-US" altLang="zh-CN" sz="1400" b="0" dirty="0">
              <a:solidFill>
                <a:schemeClr val="bg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338" name="Text Box 2"/>
          <p:cNvSpPr txBox="1"/>
          <p:nvPr/>
        </p:nvSpPr>
        <p:spPr>
          <a:xfrm>
            <a:off x="596900" y="727075"/>
            <a:ext cx="7773988" cy="1787525"/>
          </a:xfrm>
          <a:prstGeom prst="rect">
            <a:avLst/>
          </a:prstGeom>
          <a:noFill/>
          <a:ln w="12700">
            <a:noFill/>
          </a:ln>
        </p:spPr>
        <p:txBody>
          <a:bodyPr lIns="90000" tIns="46800" rIns="90000" bIns="46800" anchor="b">
            <a:spAutoFit/>
          </a:bodyPr>
          <a:p>
            <a:pPr defTabSz="271780">
              <a:spcBef>
                <a:spcPct val="25000"/>
              </a:spcBef>
              <a:spcAft>
                <a:spcPct val="25000"/>
              </a:spcAft>
            </a:pPr>
            <a:r>
              <a:rPr lang="en-US" altLang="zh-CN" dirty="0">
                <a:latin typeface="黑体" panose="02010600030101010101" pitchFamily="2" charset="-122"/>
                <a:ea typeface="黑体" panose="02010600030101010101" pitchFamily="2" charset="-122"/>
              </a:rPr>
              <a:t>⑵ </a:t>
            </a:r>
            <a:r>
              <a:rPr lang="zh-CN" altLang="en-US" dirty="0">
                <a:solidFill>
                  <a:srgbClr val="000066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尺寸线</a:t>
            </a:r>
            <a:r>
              <a:rPr lang="en-US" altLang="zh-CN" dirty="0">
                <a:latin typeface="黑体" panose="02010600030101010101" pitchFamily="2" charset="-122"/>
                <a:ea typeface="黑体" panose="02010600030101010101" pitchFamily="2" charset="-122"/>
              </a:rPr>
              <a:t>(</a:t>
            </a:r>
            <a:r>
              <a:rPr lang="zh-CN" altLang="en-US" dirty="0">
                <a:latin typeface="黑体" panose="02010600030101010101" pitchFamily="2" charset="-122"/>
                <a:ea typeface="黑体" panose="02010600030101010101" pitchFamily="2" charset="-122"/>
              </a:rPr>
              <a:t>表示尺寸的方向</a:t>
            </a:r>
            <a:r>
              <a:rPr lang="en-US" altLang="zh-CN" dirty="0">
                <a:latin typeface="黑体" panose="02010600030101010101" pitchFamily="2" charset="-122"/>
                <a:ea typeface="黑体" panose="02010600030101010101" pitchFamily="2" charset="-122"/>
              </a:rPr>
              <a:t>)</a:t>
            </a:r>
            <a:endParaRPr lang="en-US" altLang="zh-CN" dirty="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defTabSz="271780"/>
            <a:r>
              <a:rPr lang="en-US" altLang="zh-CN" sz="2000" dirty="0">
                <a:latin typeface="黑体" panose="02010600030101010101" pitchFamily="2" charset="-122"/>
                <a:ea typeface="黑体" panose="02010600030101010101" pitchFamily="2" charset="-122"/>
              </a:rPr>
              <a:t>   ① </a:t>
            </a:r>
            <a:r>
              <a:rPr lang="zh-CN" altLang="en-US" sz="2000" dirty="0">
                <a:latin typeface="黑体" panose="02010600030101010101" pitchFamily="2" charset="-122"/>
                <a:ea typeface="黑体" panose="02010600030101010101" pitchFamily="2" charset="-122"/>
              </a:rPr>
              <a:t>尺寸线用细实线绘制，不能用其它图线代替，也不得与其它</a:t>
            </a:r>
            <a:endParaRPr lang="zh-CN" altLang="en-US" sz="2000" dirty="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defTabSz="271780"/>
            <a:r>
              <a:rPr lang="zh-CN" altLang="en-US" sz="2000" dirty="0">
                <a:latin typeface="黑体" panose="02010600030101010101" pitchFamily="2" charset="-122"/>
                <a:ea typeface="黑体" panose="02010600030101010101" pitchFamily="2" charset="-122"/>
              </a:rPr>
              <a:t>      图线重合、或画在其延长线上</a:t>
            </a:r>
            <a:endParaRPr lang="zh-CN" altLang="en-US" sz="2000" dirty="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defTabSz="271780"/>
            <a:r>
              <a:rPr lang="zh-CN" altLang="en-US" sz="2000" dirty="0">
                <a:latin typeface="黑体" panose="02010600030101010101" pitchFamily="2" charset="-122"/>
                <a:ea typeface="黑体" panose="02010600030101010101" pitchFamily="2" charset="-122"/>
              </a:rPr>
              <a:t>   ② 标注线性尺寸时，尺寸线必须与所标注的线段平行</a:t>
            </a:r>
            <a:endParaRPr lang="zh-CN" altLang="en-US" sz="2000" dirty="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defTabSz="271780"/>
            <a:r>
              <a:rPr lang="zh-CN" altLang="en-US" sz="2000" dirty="0">
                <a:latin typeface="黑体" panose="02010600030101010101" pitchFamily="2" charset="-122"/>
                <a:ea typeface="黑体" panose="02010600030101010101" pitchFamily="2" charset="-122"/>
              </a:rPr>
              <a:t>   ③ 尺寸线的终端符号一般用箭头表示</a:t>
            </a:r>
            <a:endParaRPr lang="zh-CN" altLang="en-US" sz="2000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pic>
        <p:nvPicPr>
          <p:cNvPr id="14339" name="Picture 5" descr="T1-11"/>
          <p:cNvPicPr>
            <a:picLocks noChangeAspect="1"/>
          </p:cNvPicPr>
          <p:nvPr/>
        </p:nvPicPr>
        <p:blipFill>
          <a:blip r:embed="rId1"/>
          <a:srcRect b="46190"/>
          <a:stretch>
            <a:fillRect/>
          </a:stretch>
        </p:blipFill>
        <p:spPr>
          <a:xfrm>
            <a:off x="2209800" y="2824163"/>
            <a:ext cx="4295775" cy="1973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0" name="Picture 6" descr="T1-11"/>
          <p:cNvPicPr>
            <a:picLocks noChangeAspect="1"/>
          </p:cNvPicPr>
          <p:nvPr/>
        </p:nvPicPr>
        <p:blipFill>
          <a:blip r:embed="rId1"/>
          <a:srcRect l="10902" t="52208" r="7613" b="26103"/>
          <a:stretch>
            <a:fillRect/>
          </a:stretch>
        </p:blipFill>
        <p:spPr>
          <a:xfrm>
            <a:off x="2543175" y="5227638"/>
            <a:ext cx="3500438" cy="79533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4341" name="Group 7"/>
          <p:cNvGrpSpPr/>
          <p:nvPr/>
        </p:nvGrpSpPr>
        <p:grpSpPr>
          <a:xfrm>
            <a:off x="417513" y="6149975"/>
            <a:ext cx="8540750" cy="514350"/>
            <a:chOff x="200" y="3784"/>
            <a:chExt cx="5380" cy="324"/>
          </a:xfrm>
        </p:grpSpPr>
        <p:grpSp>
          <p:nvGrpSpPr>
            <p:cNvPr id="14342" name="Group 8"/>
            <p:cNvGrpSpPr/>
            <p:nvPr/>
          </p:nvGrpSpPr>
          <p:grpSpPr>
            <a:xfrm>
              <a:off x="5283" y="3860"/>
              <a:ext cx="230" cy="224"/>
              <a:chOff x="5397" y="3881"/>
              <a:chExt cx="272" cy="257"/>
            </a:xfrm>
          </p:grpSpPr>
          <p:sp>
            <p:nvSpPr>
              <p:cNvPr id="601097" name="Rectangle 9"/>
              <p:cNvSpPr>
                <a:spLocks noChangeArrowheads="1"/>
              </p:cNvSpPr>
              <p:nvPr/>
            </p:nvSpPr>
            <p:spPr bwMode="auto">
              <a:xfrm flipH="1">
                <a:off x="5436" y="3881"/>
                <a:ext cx="162" cy="127"/>
              </a:xfrm>
              <a:prstGeom prst="rect">
                <a:avLst/>
              </a:prstGeom>
              <a:gradFill rotWithShape="0">
                <a:gsLst>
                  <a:gs pos="0">
                    <a:schemeClr val="tx2">
                      <a:gamma/>
                      <a:tint val="10980"/>
                      <a:invGamma/>
                    </a:schemeClr>
                  </a:gs>
                  <a:gs pos="100000">
                    <a:schemeClr val="tx2"/>
                  </a:gs>
                </a:gsLst>
                <a:lin ang="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黑体" panose="02010600030101010101" pitchFamily="2" charset="-122"/>
                  <a:ea typeface="黑体" panose="02010600030101010101" pitchFamily="2" charset="-122"/>
                  <a:cs typeface="+mn-cs"/>
                </a:endParaRPr>
              </a:p>
            </p:txBody>
          </p:sp>
          <p:sp>
            <p:nvSpPr>
              <p:cNvPr id="601098" name="Rectangle 10"/>
              <p:cNvSpPr>
                <a:spLocks noChangeArrowheads="1"/>
              </p:cNvSpPr>
              <p:nvPr/>
            </p:nvSpPr>
            <p:spPr bwMode="auto">
              <a:xfrm flipH="1">
                <a:off x="5397" y="4008"/>
                <a:ext cx="151" cy="130"/>
              </a:xfrm>
              <a:prstGeom prst="rect">
                <a:avLst/>
              </a:prstGeom>
              <a:gradFill rotWithShape="0">
                <a:gsLst>
                  <a:gs pos="0">
                    <a:schemeClr val="tx2">
                      <a:gamma/>
                      <a:tint val="8235"/>
                      <a:invGamma/>
                    </a:schemeClr>
                  </a:gs>
                  <a:gs pos="100000">
                    <a:schemeClr val="tx2"/>
                  </a:gs>
                </a:gsLst>
                <a:lin ang="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黑体" panose="02010600030101010101" pitchFamily="2" charset="-122"/>
                  <a:ea typeface="黑体" panose="02010600030101010101" pitchFamily="2" charset="-122"/>
                  <a:cs typeface="+mn-cs"/>
                </a:endParaRPr>
              </a:p>
            </p:txBody>
          </p:sp>
          <p:sp>
            <p:nvSpPr>
              <p:cNvPr id="14345" name="Rectangle 11"/>
              <p:cNvSpPr/>
              <p:nvPr/>
            </p:nvSpPr>
            <p:spPr>
              <a:xfrm flipH="1">
                <a:off x="5502" y="3979"/>
                <a:ext cx="167" cy="139"/>
              </a:xfrm>
              <a:prstGeom prst="rect">
                <a:avLst/>
              </a:prstGeom>
              <a:gradFill rotWithShape="0">
                <a:gsLst>
                  <a:gs pos="0">
                    <a:srgbClr val="333399"/>
                  </a:gs>
                  <a:gs pos="100000">
                    <a:srgbClr val="E3E3F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latin typeface="黑体" panose="02010600030101010101" pitchFamily="2" charset="-122"/>
                  <a:ea typeface="黑体" panose="02010600030101010101" pitchFamily="2" charset="-122"/>
                </a:endParaRPr>
              </a:p>
            </p:txBody>
          </p:sp>
        </p:grpSp>
        <p:sp>
          <p:nvSpPr>
            <p:cNvPr id="14346" name="Rectangle 12"/>
            <p:cNvSpPr/>
            <p:nvPr/>
          </p:nvSpPr>
          <p:spPr>
            <a:xfrm flipV="1">
              <a:off x="200" y="4002"/>
              <a:ext cx="5380" cy="27"/>
            </a:xfrm>
            <a:prstGeom prst="rect">
              <a:avLst/>
            </a:prstGeom>
            <a:gradFill rotWithShape="0">
              <a:gsLst>
                <a:gs pos="0">
                  <a:srgbClr val="E3E3EE"/>
                </a:gs>
                <a:gs pos="100000">
                  <a:srgbClr val="000066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/>
            <a:p>
              <a:endParaRPr lang="zh-CN" altLang="en-US" dirty="0">
                <a:latin typeface="黑体" panose="02010600030101010101" pitchFamily="2" charset="-122"/>
                <a:ea typeface="黑体" panose="02010600030101010101" pitchFamily="2" charset="-122"/>
              </a:endParaRPr>
            </a:p>
          </p:txBody>
        </p:sp>
        <p:sp>
          <p:nvSpPr>
            <p:cNvPr id="14347" name="Line 13"/>
            <p:cNvSpPr/>
            <p:nvPr/>
          </p:nvSpPr>
          <p:spPr>
            <a:xfrm>
              <a:off x="5469" y="3784"/>
              <a:ext cx="0" cy="324"/>
            </a:xfrm>
            <a:prstGeom prst="line">
              <a:avLst/>
            </a:prstGeom>
            <a:ln w="28575" cap="flat" cmpd="sng">
              <a:solidFill>
                <a:srgbClr val="0000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黑体" panose="02010600030101010101" pitchFamily="2" charset="-122"/>
                <a:ea typeface="黑体" panose="02010600030101010101" pitchFamily="2" charset="-122"/>
              </a:endParaRPr>
            </a:p>
          </p:txBody>
        </p:sp>
      </p:grpSp>
    </p:spTree>
    <p:custDataLst>
      <p:tags r:id="rId2"/>
    </p:custData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  <a:cs typeface="+mn-cs"/>
              </a:defRPr>
            </a:lvl5pPr>
          </a:lstStyle>
          <a:p>
            <a:pPr lvl="0" algn="r">
              <a:spcBef>
                <a:spcPct val="50000"/>
              </a:spcBef>
            </a:pPr>
            <a:fld id="{9A0DB2DC-4C9A-4742-B13C-FB6460FD3503}" type="slidenum">
              <a:rPr lang="en-US" altLang="zh-CN" sz="1400" b="0" dirty="0">
                <a:solidFill>
                  <a:schemeClr val="bg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</a:fld>
            <a:endParaRPr lang="en-US" altLang="zh-CN" sz="1400" b="0" dirty="0">
              <a:solidFill>
                <a:schemeClr val="bg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362" name="Text Box 2"/>
          <p:cNvSpPr txBox="1"/>
          <p:nvPr/>
        </p:nvSpPr>
        <p:spPr>
          <a:xfrm>
            <a:off x="676275" y="984250"/>
            <a:ext cx="7773988" cy="2095500"/>
          </a:xfrm>
          <a:prstGeom prst="rect">
            <a:avLst/>
          </a:prstGeom>
          <a:noFill/>
          <a:ln w="12700">
            <a:noFill/>
          </a:ln>
        </p:spPr>
        <p:txBody>
          <a:bodyPr lIns="90000" tIns="46800" rIns="90000" bIns="46800" anchor="b">
            <a:spAutoFit/>
          </a:bodyPr>
          <a:p>
            <a:pPr defTabSz="271780">
              <a:spcBef>
                <a:spcPct val="25000"/>
              </a:spcBef>
              <a:spcAft>
                <a:spcPct val="25000"/>
              </a:spcAft>
            </a:pPr>
            <a:r>
              <a:rPr lang="en-US" altLang="zh-CN" dirty="0">
                <a:latin typeface="黑体" panose="02010600030101010101" pitchFamily="2" charset="-122"/>
                <a:ea typeface="黑体" panose="02010600030101010101" pitchFamily="2" charset="-122"/>
              </a:rPr>
              <a:t>⑶ </a:t>
            </a:r>
            <a:r>
              <a:rPr lang="zh-CN" altLang="en-US" dirty="0">
                <a:solidFill>
                  <a:srgbClr val="000066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尺寸界线</a:t>
            </a:r>
            <a:r>
              <a:rPr lang="en-US" altLang="zh-CN" dirty="0">
                <a:latin typeface="黑体" panose="02010600030101010101" pitchFamily="2" charset="-122"/>
                <a:ea typeface="黑体" panose="02010600030101010101" pitchFamily="2" charset="-122"/>
              </a:rPr>
              <a:t>(</a:t>
            </a:r>
            <a:r>
              <a:rPr lang="zh-CN" altLang="en-US" dirty="0">
                <a:solidFill>
                  <a:schemeClr val="tx1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表示尺寸的范围</a:t>
            </a:r>
            <a:r>
              <a:rPr lang="en-US" altLang="zh-CN" dirty="0">
                <a:latin typeface="黑体" panose="02010600030101010101" pitchFamily="2" charset="-122"/>
                <a:ea typeface="黑体" panose="02010600030101010101" pitchFamily="2" charset="-122"/>
              </a:rPr>
              <a:t>) </a:t>
            </a:r>
            <a:endParaRPr lang="zh-CN" altLang="en-US" sz="2000" dirty="0">
              <a:solidFill>
                <a:schemeClr val="tx1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defTabSz="271780"/>
            <a:r>
              <a:rPr lang="zh-CN" altLang="en-US" sz="2000" dirty="0">
                <a:latin typeface="黑体" panose="02010600030101010101" pitchFamily="2" charset="-122"/>
                <a:ea typeface="黑体" panose="02010600030101010101" pitchFamily="2" charset="-122"/>
              </a:rPr>
              <a:t>  ① 尺寸界线用细实线绘制，并应由图形的轮廓线、轴线或对称中</a:t>
            </a:r>
            <a:endParaRPr lang="zh-CN" altLang="en-US" sz="2000" dirty="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defTabSz="271780"/>
            <a:r>
              <a:rPr lang="zh-CN" altLang="en-US" sz="2000" dirty="0">
                <a:latin typeface="黑体" panose="02010600030101010101" pitchFamily="2" charset="-122"/>
                <a:ea typeface="黑体" panose="02010600030101010101" pitchFamily="2" charset="-122"/>
              </a:rPr>
              <a:t>     心线处引出</a:t>
            </a:r>
            <a:endParaRPr lang="zh-CN" altLang="en-US" sz="2000" dirty="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defTabSz="271780"/>
            <a:r>
              <a:rPr lang="zh-CN" altLang="en-US" sz="2000" dirty="0">
                <a:latin typeface="黑体" panose="02010600030101010101" pitchFamily="2" charset="-122"/>
                <a:ea typeface="黑体" panose="02010600030101010101" pitchFamily="2" charset="-122"/>
              </a:rPr>
              <a:t>  ② 也可利用轮廓线、轴线或对称中心线作尺寸界线</a:t>
            </a:r>
            <a:endParaRPr lang="zh-CN" altLang="en-US" sz="2000" dirty="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defTabSz="271780"/>
            <a:r>
              <a:rPr lang="zh-CN" altLang="en-US" sz="2000" dirty="0">
                <a:latin typeface="黑体" panose="02010600030101010101" pitchFamily="2" charset="-122"/>
                <a:ea typeface="黑体" panose="02010600030101010101" pitchFamily="2" charset="-122"/>
              </a:rPr>
              <a:t>  ③ 尺寸界线应与尺寸线垂直，当尺寸界线过于靠近轮廓线时，允</a:t>
            </a:r>
            <a:endParaRPr lang="zh-CN" altLang="en-US" sz="2000" dirty="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defTabSz="271780"/>
            <a:r>
              <a:rPr lang="zh-CN" altLang="en-US" sz="2000" dirty="0">
                <a:latin typeface="黑体" panose="02010600030101010101" pitchFamily="2" charset="-122"/>
                <a:ea typeface="黑体" panose="02010600030101010101" pitchFamily="2" charset="-122"/>
              </a:rPr>
              <a:t>     许倾斜画出</a:t>
            </a:r>
            <a:endParaRPr lang="zh-CN" altLang="en-US" sz="2000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pic>
        <p:nvPicPr>
          <p:cNvPr id="15363" name="Picture 5" descr="T1-11"/>
          <p:cNvPicPr>
            <a:picLocks noChangeAspect="1"/>
          </p:cNvPicPr>
          <p:nvPr/>
        </p:nvPicPr>
        <p:blipFill>
          <a:blip r:embed="rId1"/>
          <a:srcRect b="46190"/>
          <a:stretch>
            <a:fillRect/>
          </a:stretch>
        </p:blipFill>
        <p:spPr>
          <a:xfrm>
            <a:off x="576263" y="3756025"/>
            <a:ext cx="5145087" cy="23622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5364" name="Group 7"/>
          <p:cNvGrpSpPr/>
          <p:nvPr/>
        </p:nvGrpSpPr>
        <p:grpSpPr>
          <a:xfrm>
            <a:off x="417513" y="6149975"/>
            <a:ext cx="8540750" cy="514350"/>
            <a:chOff x="200" y="3784"/>
            <a:chExt cx="5380" cy="324"/>
          </a:xfrm>
        </p:grpSpPr>
        <p:grpSp>
          <p:nvGrpSpPr>
            <p:cNvPr id="15365" name="Group 8"/>
            <p:cNvGrpSpPr/>
            <p:nvPr/>
          </p:nvGrpSpPr>
          <p:grpSpPr>
            <a:xfrm>
              <a:off x="5283" y="3860"/>
              <a:ext cx="230" cy="224"/>
              <a:chOff x="5397" y="3881"/>
              <a:chExt cx="272" cy="257"/>
            </a:xfrm>
          </p:grpSpPr>
          <p:sp>
            <p:nvSpPr>
              <p:cNvPr id="602121" name="Rectangle 9"/>
              <p:cNvSpPr>
                <a:spLocks noChangeArrowheads="1"/>
              </p:cNvSpPr>
              <p:nvPr/>
            </p:nvSpPr>
            <p:spPr bwMode="auto">
              <a:xfrm flipH="1">
                <a:off x="5436" y="3881"/>
                <a:ext cx="162" cy="127"/>
              </a:xfrm>
              <a:prstGeom prst="rect">
                <a:avLst/>
              </a:prstGeom>
              <a:gradFill rotWithShape="0">
                <a:gsLst>
                  <a:gs pos="0">
                    <a:schemeClr val="tx2">
                      <a:gamma/>
                      <a:tint val="10980"/>
                      <a:invGamma/>
                    </a:schemeClr>
                  </a:gs>
                  <a:gs pos="100000">
                    <a:schemeClr val="tx2"/>
                  </a:gs>
                </a:gsLst>
                <a:lin ang="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黑体" panose="02010600030101010101" pitchFamily="2" charset="-122"/>
                  <a:ea typeface="黑体" panose="02010600030101010101" pitchFamily="2" charset="-122"/>
                  <a:cs typeface="+mn-cs"/>
                </a:endParaRPr>
              </a:p>
            </p:txBody>
          </p:sp>
          <p:sp>
            <p:nvSpPr>
              <p:cNvPr id="602122" name="Rectangle 10"/>
              <p:cNvSpPr>
                <a:spLocks noChangeArrowheads="1"/>
              </p:cNvSpPr>
              <p:nvPr/>
            </p:nvSpPr>
            <p:spPr bwMode="auto">
              <a:xfrm flipH="1">
                <a:off x="5397" y="4008"/>
                <a:ext cx="151" cy="130"/>
              </a:xfrm>
              <a:prstGeom prst="rect">
                <a:avLst/>
              </a:prstGeom>
              <a:gradFill rotWithShape="0">
                <a:gsLst>
                  <a:gs pos="0">
                    <a:schemeClr val="tx2">
                      <a:gamma/>
                      <a:tint val="8235"/>
                      <a:invGamma/>
                    </a:schemeClr>
                  </a:gs>
                  <a:gs pos="100000">
                    <a:schemeClr val="tx2"/>
                  </a:gs>
                </a:gsLst>
                <a:lin ang="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黑体" panose="02010600030101010101" pitchFamily="2" charset="-122"/>
                  <a:ea typeface="黑体" panose="02010600030101010101" pitchFamily="2" charset="-122"/>
                  <a:cs typeface="+mn-cs"/>
                </a:endParaRPr>
              </a:p>
            </p:txBody>
          </p:sp>
          <p:sp>
            <p:nvSpPr>
              <p:cNvPr id="15368" name="Rectangle 11"/>
              <p:cNvSpPr/>
              <p:nvPr/>
            </p:nvSpPr>
            <p:spPr>
              <a:xfrm flipH="1">
                <a:off x="5502" y="3979"/>
                <a:ext cx="167" cy="139"/>
              </a:xfrm>
              <a:prstGeom prst="rect">
                <a:avLst/>
              </a:prstGeom>
              <a:gradFill rotWithShape="0">
                <a:gsLst>
                  <a:gs pos="0">
                    <a:srgbClr val="333399"/>
                  </a:gs>
                  <a:gs pos="100000">
                    <a:srgbClr val="E3E3F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latin typeface="黑体" panose="02010600030101010101" pitchFamily="2" charset="-122"/>
                  <a:ea typeface="黑体" panose="02010600030101010101" pitchFamily="2" charset="-122"/>
                </a:endParaRPr>
              </a:p>
            </p:txBody>
          </p:sp>
        </p:grpSp>
        <p:sp>
          <p:nvSpPr>
            <p:cNvPr id="15369" name="Rectangle 12"/>
            <p:cNvSpPr/>
            <p:nvPr/>
          </p:nvSpPr>
          <p:spPr>
            <a:xfrm flipV="1">
              <a:off x="200" y="4002"/>
              <a:ext cx="5380" cy="27"/>
            </a:xfrm>
            <a:prstGeom prst="rect">
              <a:avLst/>
            </a:prstGeom>
            <a:gradFill rotWithShape="0">
              <a:gsLst>
                <a:gs pos="0">
                  <a:srgbClr val="E3E3EE"/>
                </a:gs>
                <a:gs pos="100000">
                  <a:srgbClr val="000066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/>
            <a:p>
              <a:endParaRPr lang="zh-CN" altLang="en-US" dirty="0">
                <a:latin typeface="黑体" panose="02010600030101010101" pitchFamily="2" charset="-122"/>
                <a:ea typeface="黑体" panose="02010600030101010101" pitchFamily="2" charset="-122"/>
              </a:endParaRPr>
            </a:p>
          </p:txBody>
        </p:sp>
        <p:sp>
          <p:nvSpPr>
            <p:cNvPr id="15370" name="Line 13"/>
            <p:cNvSpPr/>
            <p:nvPr/>
          </p:nvSpPr>
          <p:spPr>
            <a:xfrm>
              <a:off x="5469" y="3784"/>
              <a:ext cx="0" cy="324"/>
            </a:xfrm>
            <a:prstGeom prst="line">
              <a:avLst/>
            </a:prstGeom>
            <a:ln w="28575" cap="flat" cmpd="sng">
              <a:solidFill>
                <a:srgbClr val="0000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黑体" panose="02010600030101010101" pitchFamily="2" charset="-122"/>
                <a:ea typeface="黑体" panose="02010600030101010101" pitchFamily="2" charset="-122"/>
              </a:endParaRPr>
            </a:p>
          </p:txBody>
        </p:sp>
      </p:grpSp>
      <p:grpSp>
        <p:nvGrpSpPr>
          <p:cNvPr id="15371" name="Group 8"/>
          <p:cNvGrpSpPr/>
          <p:nvPr/>
        </p:nvGrpSpPr>
        <p:grpSpPr>
          <a:xfrm>
            <a:off x="6202363" y="3646488"/>
            <a:ext cx="2473325" cy="2235200"/>
            <a:chOff x="1046" y="966"/>
            <a:chExt cx="1244" cy="1056"/>
          </a:xfrm>
        </p:grpSpPr>
        <p:pic>
          <p:nvPicPr>
            <p:cNvPr id="15372" name="Picture 5"/>
            <p:cNvPicPr>
              <a:picLocks noChangeAspect="1"/>
            </p:cNvPicPr>
            <p:nvPr/>
          </p:nvPicPr>
          <p:blipFill>
            <a:blip r:embed="rId2"/>
            <a:srcRect r="59572"/>
            <a:stretch>
              <a:fillRect/>
            </a:stretch>
          </p:blipFill>
          <p:spPr>
            <a:xfrm>
              <a:off x="1046" y="966"/>
              <a:ext cx="1210" cy="105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373" name="Oval 7"/>
            <p:cNvSpPr/>
            <p:nvPr/>
          </p:nvSpPr>
          <p:spPr>
            <a:xfrm>
              <a:off x="2208" y="1426"/>
              <a:ext cx="82" cy="115"/>
            </a:xfrm>
            <a:prstGeom prst="ellipse">
              <a:avLst/>
            </a:prstGeom>
            <a:solidFill>
              <a:srgbClr val="FFFFFF"/>
            </a:solidFill>
            <a:ln w="12700">
              <a:noFill/>
            </a:ln>
          </p:spPr>
          <p:txBody>
            <a:bodyPr wrap="none" lIns="90000" tIns="46800" rIns="90000" bIns="46800" anchor="ctr">
              <a:spAutoFit/>
            </a:bodyPr>
            <a:p>
              <a:endParaRPr lang="zh-CN" altLang="en-US" dirty="0">
                <a:latin typeface="黑体" panose="02010600030101010101" pitchFamily="2" charset="-122"/>
                <a:ea typeface="黑体" panose="02010600030101010101" pitchFamily="2" charset="-122"/>
              </a:endParaRPr>
            </a:p>
          </p:txBody>
        </p:sp>
      </p:grpSp>
    </p:spTree>
    <p:custDataLst>
      <p:tags r:id="rId3"/>
    </p:custData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  <a:cs typeface="+mn-cs"/>
              </a:defRPr>
            </a:lvl5pPr>
          </a:lstStyle>
          <a:p>
            <a:pPr lvl="0" algn="r">
              <a:spcBef>
                <a:spcPct val="50000"/>
              </a:spcBef>
            </a:pPr>
            <a:fld id="{9A0DB2DC-4C9A-4742-B13C-FB6460FD3503}" type="slidenum">
              <a:rPr lang="en-US" altLang="zh-CN" sz="1400" b="0" dirty="0">
                <a:solidFill>
                  <a:schemeClr val="bg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</a:fld>
            <a:endParaRPr lang="en-US" altLang="zh-CN" sz="1400" b="0" dirty="0">
              <a:solidFill>
                <a:schemeClr val="bg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6386" name="Text Box 4"/>
          <p:cNvSpPr txBox="1"/>
          <p:nvPr/>
        </p:nvSpPr>
        <p:spPr>
          <a:xfrm>
            <a:off x="339725" y="354013"/>
            <a:ext cx="4116388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800" dirty="0">
                <a:solidFill>
                  <a:srgbClr val="00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二</a:t>
            </a:r>
            <a:r>
              <a:rPr lang="en-US" altLang="zh-CN" sz="2800" dirty="0">
                <a:solidFill>
                  <a:srgbClr val="00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. </a:t>
            </a:r>
            <a:r>
              <a:rPr lang="zh-CN" altLang="en-US" sz="2800" dirty="0">
                <a:solidFill>
                  <a:srgbClr val="00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零件的尺寸标注</a:t>
            </a:r>
            <a:endParaRPr lang="zh-CN" altLang="en-US" sz="2800" dirty="0">
              <a:solidFill>
                <a:srgbClr val="00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474117" name="Rectangle 5"/>
          <p:cNvSpPr/>
          <p:nvPr/>
        </p:nvSpPr>
        <p:spPr>
          <a:xfrm>
            <a:off x="1027113" y="2420938"/>
            <a:ext cx="7137400" cy="822325"/>
          </a:xfrm>
          <a:prstGeom prst="rect">
            <a:avLst/>
          </a:prstGeom>
          <a:noFill/>
          <a:ln w="12700">
            <a:noFill/>
          </a:ln>
        </p:spPr>
        <p:txBody>
          <a:bodyPr anchor="ctr">
            <a:spAutoFit/>
          </a:bodyPr>
          <a:p>
            <a:r>
              <a:rPr lang="en-US" altLang="zh-CN" dirty="0">
                <a:latin typeface="黑体" panose="02010600030101010101" pitchFamily="2" charset="-122"/>
                <a:ea typeface="黑体" panose="02010600030101010101" pitchFamily="2" charset="-122"/>
              </a:rPr>
              <a:t>① </a:t>
            </a:r>
            <a:r>
              <a:rPr lang="zh-CN" altLang="en-US" dirty="0">
                <a:solidFill>
                  <a:srgbClr val="CC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正确</a:t>
            </a:r>
            <a:endParaRPr lang="zh-CN" altLang="en-US" dirty="0">
              <a:solidFill>
                <a:srgbClr val="CC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r>
              <a:rPr lang="en-US" altLang="zh-CN" b="0" dirty="0">
                <a:latin typeface="Times New Roman" panose="02020603050405020304" pitchFamily="18" charset="0"/>
                <a:ea typeface="黑体" panose="02010600030101010101" pitchFamily="2" charset="-122"/>
              </a:rPr>
              <a:t>——</a:t>
            </a:r>
            <a:r>
              <a:rPr lang="zh-CN" altLang="en-US" dirty="0">
                <a:latin typeface="黑体" panose="02010600030101010101" pitchFamily="2" charset="-122"/>
                <a:ea typeface="黑体" panose="02010600030101010101" pitchFamily="2" charset="-122"/>
              </a:rPr>
              <a:t>尺寸标注要符合国家标准的相关规定</a:t>
            </a:r>
            <a:endParaRPr lang="zh-CN" altLang="en-US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474118" name="Rectangle 6"/>
          <p:cNvSpPr/>
          <p:nvPr/>
        </p:nvSpPr>
        <p:spPr>
          <a:xfrm>
            <a:off x="1027113" y="3287713"/>
            <a:ext cx="7381875" cy="831850"/>
          </a:xfrm>
          <a:prstGeom prst="rect">
            <a:avLst/>
          </a:prstGeom>
          <a:noFill/>
          <a:ln w="12700">
            <a:noFill/>
          </a:ln>
        </p:spPr>
        <p:txBody>
          <a:bodyPr anchor="ctr">
            <a:spAutoFit/>
          </a:bodyPr>
          <a:p>
            <a:r>
              <a:rPr lang="en-US" altLang="zh-CN" dirty="0">
                <a:latin typeface="黑体" panose="02010600030101010101" pitchFamily="2" charset="-122"/>
                <a:ea typeface="黑体" panose="02010600030101010101" pitchFamily="2" charset="-122"/>
              </a:rPr>
              <a:t>② </a:t>
            </a:r>
            <a:r>
              <a:rPr lang="zh-CN" altLang="en-US" dirty="0">
                <a:solidFill>
                  <a:srgbClr val="CC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完整</a:t>
            </a:r>
            <a:endParaRPr lang="zh-CN" altLang="en-US" dirty="0">
              <a:solidFill>
                <a:srgbClr val="CC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r>
              <a:rPr lang="en-US" altLang="zh-CN" b="0" dirty="0">
                <a:latin typeface="Times New Roman" panose="02020603050405020304" pitchFamily="18" charset="0"/>
                <a:ea typeface="黑体" panose="02010600030101010101" pitchFamily="2" charset="-122"/>
              </a:rPr>
              <a:t>——</a:t>
            </a:r>
            <a:r>
              <a:rPr lang="zh-CN" altLang="en-US" dirty="0">
                <a:latin typeface="Times New Roman" panose="02020603050405020304" pitchFamily="18" charset="0"/>
                <a:ea typeface="黑体" panose="02010600030101010101" pitchFamily="2" charset="-122"/>
              </a:rPr>
              <a:t>把</a:t>
            </a:r>
            <a:r>
              <a:rPr lang="zh-CN" altLang="en-US" dirty="0">
                <a:latin typeface="黑体" panose="02010600030101010101" pitchFamily="2" charset="-122"/>
                <a:ea typeface="黑体" panose="02010600030101010101" pitchFamily="2" charset="-122"/>
              </a:rPr>
              <a:t>制造零件所需的尺寸都标出，不遗漏、不重复</a:t>
            </a:r>
            <a:endParaRPr lang="zh-CN" altLang="en-US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474119" name="Rectangle 7"/>
          <p:cNvSpPr/>
          <p:nvPr/>
        </p:nvSpPr>
        <p:spPr>
          <a:xfrm>
            <a:off x="1027113" y="4105275"/>
            <a:ext cx="7137400" cy="822325"/>
          </a:xfrm>
          <a:prstGeom prst="rect">
            <a:avLst/>
          </a:prstGeom>
          <a:noFill/>
          <a:ln w="12700">
            <a:noFill/>
          </a:ln>
        </p:spPr>
        <p:txBody>
          <a:bodyPr anchor="ctr">
            <a:spAutoFit/>
          </a:bodyPr>
          <a:p>
            <a:r>
              <a:rPr lang="en-US" altLang="zh-CN" dirty="0">
                <a:latin typeface="黑体" panose="02010600030101010101" pitchFamily="2" charset="-122"/>
                <a:ea typeface="黑体" panose="02010600030101010101" pitchFamily="2" charset="-122"/>
              </a:rPr>
              <a:t>③ </a:t>
            </a:r>
            <a:r>
              <a:rPr lang="zh-CN" altLang="en-US" dirty="0">
                <a:solidFill>
                  <a:srgbClr val="CC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清晰</a:t>
            </a:r>
            <a:endParaRPr lang="zh-CN" altLang="en-US" dirty="0">
              <a:solidFill>
                <a:srgbClr val="CC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r>
              <a:rPr lang="en-US" altLang="zh-CN" b="0" dirty="0">
                <a:latin typeface="Times New Roman" panose="02020603050405020304" pitchFamily="18" charset="0"/>
                <a:ea typeface="黑体" panose="02010600030101010101" pitchFamily="2" charset="-122"/>
              </a:rPr>
              <a:t>——</a:t>
            </a:r>
            <a:r>
              <a:rPr lang="zh-CN" altLang="en-US" dirty="0">
                <a:latin typeface="黑体" panose="02010600030101010101" pitchFamily="2" charset="-122"/>
                <a:ea typeface="黑体" panose="02010600030101010101" pitchFamily="2" charset="-122"/>
              </a:rPr>
              <a:t>尺寸布置整齐清晰，便于看图</a:t>
            </a:r>
            <a:endParaRPr lang="zh-CN" altLang="en-US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474120" name="Rectangle 8"/>
          <p:cNvSpPr/>
          <p:nvPr/>
        </p:nvSpPr>
        <p:spPr>
          <a:xfrm>
            <a:off x="1027113" y="4935538"/>
            <a:ext cx="7137400" cy="822325"/>
          </a:xfrm>
          <a:prstGeom prst="rect">
            <a:avLst/>
          </a:prstGeom>
          <a:noFill/>
          <a:ln w="12700">
            <a:noFill/>
          </a:ln>
        </p:spPr>
        <p:txBody>
          <a:bodyPr anchor="ctr">
            <a:spAutoFit/>
          </a:bodyPr>
          <a:p>
            <a:r>
              <a:rPr lang="en-US" altLang="zh-CN" dirty="0">
                <a:latin typeface="黑体" panose="02010600030101010101" pitchFamily="2" charset="-122"/>
                <a:ea typeface="黑体" panose="02010600030101010101" pitchFamily="2" charset="-122"/>
              </a:rPr>
              <a:t>④ </a:t>
            </a:r>
            <a:r>
              <a:rPr lang="zh-CN" altLang="en-US" dirty="0">
                <a:solidFill>
                  <a:srgbClr val="CC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合理</a:t>
            </a:r>
            <a:endParaRPr lang="zh-CN" altLang="en-US" dirty="0">
              <a:solidFill>
                <a:srgbClr val="CC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r>
              <a:rPr lang="en-US" altLang="zh-CN" b="0" dirty="0">
                <a:latin typeface="Times New Roman" panose="02020603050405020304" pitchFamily="18" charset="0"/>
                <a:ea typeface="黑体" panose="02010600030101010101" pitchFamily="2" charset="-122"/>
              </a:rPr>
              <a:t>——</a:t>
            </a:r>
            <a:r>
              <a:rPr lang="zh-CN" altLang="en-US" dirty="0">
                <a:latin typeface="黑体" panose="02010600030101010101" pitchFamily="2" charset="-122"/>
                <a:ea typeface="黑体" panose="02010600030101010101" pitchFamily="2" charset="-122"/>
              </a:rPr>
              <a:t>尺寸标注要符合设计要求和工艺要求</a:t>
            </a:r>
            <a:endParaRPr lang="zh-CN" altLang="en-US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6391" name="Rectangle 11"/>
          <p:cNvSpPr/>
          <p:nvPr/>
        </p:nvSpPr>
        <p:spPr>
          <a:xfrm>
            <a:off x="750888" y="946150"/>
            <a:ext cx="7645400" cy="1017588"/>
          </a:xfrm>
          <a:prstGeom prst="rect">
            <a:avLst/>
          </a:prstGeom>
          <a:noFill/>
          <a:ln w="12700">
            <a:noFill/>
          </a:ln>
        </p:spPr>
        <p:txBody>
          <a:bodyPr lIns="90000" tIns="46800" rIns="90000" bIns="46800" anchor="t"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altLang="zh-CN" dirty="0">
                <a:latin typeface="黑体" panose="02010600030101010101" pitchFamily="2" charset="-122"/>
                <a:ea typeface="黑体" panose="02010600030101010101" pitchFamily="2" charset="-122"/>
              </a:rPr>
              <a:t>    </a:t>
            </a:r>
            <a:r>
              <a:rPr lang="zh-CN" altLang="en-US" dirty="0">
                <a:latin typeface="黑体" panose="02010600030101010101" pitchFamily="2" charset="-122"/>
                <a:ea typeface="黑体" panose="02010600030101010101" pitchFamily="2" charset="-122"/>
              </a:rPr>
              <a:t>零件图中，视图表达零件的形状、尺寸反映零件的</a:t>
            </a:r>
            <a:endParaRPr lang="en-US" altLang="zh-CN" dirty="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eaLnBrk="0" hangingPunct="0">
              <a:spcBef>
                <a:spcPct val="50000"/>
              </a:spcBef>
            </a:pPr>
            <a:r>
              <a:rPr lang="en-US" altLang="zh-CN" dirty="0">
                <a:latin typeface="黑体" panose="02010600030101010101" pitchFamily="2" charset="-122"/>
                <a:ea typeface="黑体" panose="02010600030101010101" pitchFamily="2" charset="-122"/>
              </a:rPr>
              <a:t>    </a:t>
            </a:r>
            <a:r>
              <a:rPr lang="zh-CN" altLang="en-US" dirty="0">
                <a:latin typeface="黑体" panose="02010600030101010101" pitchFamily="2" charset="-122"/>
                <a:ea typeface="黑体" panose="02010600030101010101" pitchFamily="2" charset="-122"/>
              </a:rPr>
              <a:t>实际大小 </a:t>
            </a:r>
            <a:endParaRPr lang="zh-CN" altLang="en-US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474124" name="Rectangle 12"/>
          <p:cNvSpPr/>
          <p:nvPr/>
        </p:nvSpPr>
        <p:spPr>
          <a:xfrm>
            <a:off x="1352550" y="1944688"/>
            <a:ext cx="4965700" cy="457200"/>
          </a:xfrm>
          <a:prstGeom prst="rect">
            <a:avLst/>
          </a:prstGeom>
          <a:noFill/>
          <a:ln w="12700">
            <a:noFill/>
          </a:ln>
        </p:spPr>
        <p:txBody>
          <a:bodyPr lIns="90000" tIns="46800" rIns="90000" bIns="46800" anchor="t">
            <a:spAutoFit/>
          </a:bodyPr>
          <a:p>
            <a:pPr eaLnBrk="0" hangingPunct="0">
              <a:spcBef>
                <a:spcPct val="50000"/>
              </a:spcBef>
            </a:pPr>
            <a:r>
              <a:rPr lang="zh-CN" altLang="en-US" dirty="0">
                <a:solidFill>
                  <a:schemeClr val="tx1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零件尺寸标注的基本要求是：</a:t>
            </a:r>
            <a:endParaRPr lang="zh-CN" altLang="en-US" dirty="0">
              <a:solidFill>
                <a:schemeClr val="tx1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grpSp>
        <p:nvGrpSpPr>
          <p:cNvPr id="16393" name="Group 13"/>
          <p:cNvGrpSpPr/>
          <p:nvPr/>
        </p:nvGrpSpPr>
        <p:grpSpPr>
          <a:xfrm>
            <a:off x="417513" y="6149975"/>
            <a:ext cx="8540750" cy="514350"/>
            <a:chOff x="200" y="3784"/>
            <a:chExt cx="5380" cy="324"/>
          </a:xfrm>
        </p:grpSpPr>
        <p:grpSp>
          <p:nvGrpSpPr>
            <p:cNvPr id="16394" name="Group 14"/>
            <p:cNvGrpSpPr/>
            <p:nvPr/>
          </p:nvGrpSpPr>
          <p:grpSpPr>
            <a:xfrm>
              <a:off x="5283" y="3860"/>
              <a:ext cx="230" cy="224"/>
              <a:chOff x="5397" y="3881"/>
              <a:chExt cx="272" cy="257"/>
            </a:xfrm>
          </p:grpSpPr>
          <p:sp>
            <p:nvSpPr>
              <p:cNvPr id="474127" name="Rectangle 15"/>
              <p:cNvSpPr>
                <a:spLocks noChangeArrowheads="1"/>
              </p:cNvSpPr>
              <p:nvPr/>
            </p:nvSpPr>
            <p:spPr bwMode="auto">
              <a:xfrm flipH="1">
                <a:off x="5436" y="3881"/>
                <a:ext cx="162" cy="127"/>
              </a:xfrm>
              <a:prstGeom prst="rect">
                <a:avLst/>
              </a:prstGeom>
              <a:gradFill rotWithShape="0">
                <a:gsLst>
                  <a:gs pos="0">
                    <a:schemeClr val="tx2">
                      <a:gamma/>
                      <a:tint val="10980"/>
                      <a:invGamma/>
                    </a:schemeClr>
                  </a:gs>
                  <a:gs pos="100000">
                    <a:schemeClr val="tx2"/>
                  </a:gs>
                </a:gsLst>
                <a:lin ang="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黑体" panose="02010600030101010101" pitchFamily="2" charset="-122"/>
                  <a:ea typeface="黑体" panose="02010600030101010101" pitchFamily="2" charset="-122"/>
                  <a:cs typeface="+mn-cs"/>
                </a:endParaRPr>
              </a:p>
            </p:txBody>
          </p:sp>
          <p:sp>
            <p:nvSpPr>
              <p:cNvPr id="474128" name="Rectangle 16"/>
              <p:cNvSpPr>
                <a:spLocks noChangeArrowheads="1"/>
              </p:cNvSpPr>
              <p:nvPr/>
            </p:nvSpPr>
            <p:spPr bwMode="auto">
              <a:xfrm flipH="1">
                <a:off x="5397" y="4008"/>
                <a:ext cx="151" cy="130"/>
              </a:xfrm>
              <a:prstGeom prst="rect">
                <a:avLst/>
              </a:prstGeom>
              <a:gradFill rotWithShape="0">
                <a:gsLst>
                  <a:gs pos="0">
                    <a:schemeClr val="tx2">
                      <a:gamma/>
                      <a:tint val="8235"/>
                      <a:invGamma/>
                    </a:schemeClr>
                  </a:gs>
                  <a:gs pos="100000">
                    <a:schemeClr val="tx2"/>
                  </a:gs>
                </a:gsLst>
                <a:lin ang="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黑体" panose="02010600030101010101" pitchFamily="2" charset="-122"/>
                  <a:ea typeface="黑体" panose="02010600030101010101" pitchFamily="2" charset="-122"/>
                  <a:cs typeface="+mn-cs"/>
                </a:endParaRPr>
              </a:p>
            </p:txBody>
          </p:sp>
          <p:sp>
            <p:nvSpPr>
              <p:cNvPr id="16397" name="Rectangle 17"/>
              <p:cNvSpPr/>
              <p:nvPr/>
            </p:nvSpPr>
            <p:spPr>
              <a:xfrm flipH="1">
                <a:off x="5502" y="3979"/>
                <a:ext cx="167" cy="139"/>
              </a:xfrm>
              <a:prstGeom prst="rect">
                <a:avLst/>
              </a:prstGeom>
              <a:gradFill rotWithShape="0">
                <a:gsLst>
                  <a:gs pos="0">
                    <a:srgbClr val="333399"/>
                  </a:gs>
                  <a:gs pos="100000">
                    <a:srgbClr val="E3E3F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latin typeface="黑体" panose="02010600030101010101" pitchFamily="2" charset="-122"/>
                  <a:ea typeface="黑体" panose="02010600030101010101" pitchFamily="2" charset="-122"/>
                </a:endParaRPr>
              </a:p>
            </p:txBody>
          </p:sp>
        </p:grpSp>
        <p:sp>
          <p:nvSpPr>
            <p:cNvPr id="16398" name="Rectangle 18"/>
            <p:cNvSpPr/>
            <p:nvPr/>
          </p:nvSpPr>
          <p:spPr>
            <a:xfrm flipV="1">
              <a:off x="200" y="4002"/>
              <a:ext cx="5380" cy="27"/>
            </a:xfrm>
            <a:prstGeom prst="rect">
              <a:avLst/>
            </a:prstGeom>
            <a:gradFill rotWithShape="0">
              <a:gsLst>
                <a:gs pos="0">
                  <a:srgbClr val="E3E3EE"/>
                </a:gs>
                <a:gs pos="100000">
                  <a:srgbClr val="000066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/>
            <a:p>
              <a:endParaRPr lang="zh-CN" altLang="en-US" dirty="0">
                <a:latin typeface="黑体" panose="02010600030101010101" pitchFamily="2" charset="-122"/>
                <a:ea typeface="黑体" panose="02010600030101010101" pitchFamily="2" charset="-122"/>
              </a:endParaRPr>
            </a:p>
          </p:txBody>
        </p:sp>
        <p:sp>
          <p:nvSpPr>
            <p:cNvPr id="16399" name="Line 19"/>
            <p:cNvSpPr/>
            <p:nvPr/>
          </p:nvSpPr>
          <p:spPr>
            <a:xfrm>
              <a:off x="5469" y="3784"/>
              <a:ext cx="0" cy="324"/>
            </a:xfrm>
            <a:prstGeom prst="line">
              <a:avLst/>
            </a:prstGeom>
            <a:ln w="28575" cap="flat" cmpd="sng">
              <a:solidFill>
                <a:srgbClr val="0000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黑体" panose="02010600030101010101" pitchFamily="2" charset="-122"/>
                <a:ea typeface="黑体" panose="02010600030101010101" pitchFamily="2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4117" grpId="0"/>
      <p:bldP spid="474118" grpId="0"/>
      <p:bldP spid="474119" grpId="0"/>
      <p:bldP spid="4741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  <a:cs typeface="+mn-cs"/>
              </a:defRPr>
            </a:lvl5pPr>
          </a:lstStyle>
          <a:p>
            <a:pPr lvl="0" algn="r">
              <a:spcBef>
                <a:spcPct val="50000"/>
              </a:spcBef>
            </a:pPr>
            <a:fld id="{9A0DB2DC-4C9A-4742-B13C-FB6460FD3503}" type="slidenum">
              <a:rPr lang="en-US" altLang="zh-CN" sz="1400" b="0" dirty="0">
                <a:solidFill>
                  <a:schemeClr val="bg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</a:fld>
            <a:endParaRPr lang="en-US" altLang="zh-CN" sz="1400" b="0" dirty="0">
              <a:solidFill>
                <a:schemeClr val="bg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410" name="Text Box 2"/>
          <p:cNvSpPr txBox="1"/>
          <p:nvPr/>
        </p:nvSpPr>
        <p:spPr>
          <a:xfrm>
            <a:off x="339725" y="441325"/>
            <a:ext cx="6731000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/>
            <a:r>
              <a:rPr lang="en-US" altLang="zh-CN" sz="2800" dirty="0">
                <a:latin typeface="黑体" panose="02010600030101010101" pitchFamily="2" charset="-122"/>
                <a:ea typeface="黑体" panose="02010600030101010101" pitchFamily="2" charset="-122"/>
              </a:rPr>
              <a:t>1. </a:t>
            </a:r>
            <a:r>
              <a:rPr lang="zh-CN" altLang="en-US" sz="2800" dirty="0">
                <a:latin typeface="黑体" panose="02010600030101010101" pitchFamily="2" charset="-122"/>
                <a:ea typeface="黑体" panose="02010600030101010101" pitchFamily="2" charset="-122"/>
              </a:rPr>
              <a:t>尺寸标注的基本规定</a:t>
            </a:r>
            <a:endParaRPr lang="zh-CN" altLang="en-US" sz="2800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7411" name="Rectangle 8"/>
          <p:cNvSpPr/>
          <p:nvPr/>
        </p:nvSpPr>
        <p:spPr>
          <a:xfrm>
            <a:off x="609600" y="1101725"/>
            <a:ext cx="6215063" cy="457200"/>
          </a:xfrm>
          <a:prstGeom prst="rect">
            <a:avLst/>
          </a:prstGeom>
          <a:noFill/>
          <a:ln w="12700">
            <a:noFill/>
          </a:ln>
        </p:spPr>
        <p:txBody>
          <a:bodyPr lIns="90000" tIns="46800" rIns="90000" bIns="46800" anchor="t">
            <a:spAutoFit/>
          </a:bodyPr>
          <a:p>
            <a:pPr eaLnBrk="0" hangingPunct="0"/>
            <a:r>
              <a:rPr lang="zh-CN" altLang="en-US" dirty="0">
                <a:latin typeface="黑体" panose="02010600030101010101" pitchFamily="2" charset="-122"/>
                <a:ea typeface="黑体" panose="02010600030101010101" pitchFamily="2" charset="-122"/>
              </a:rPr>
              <a:t>标注尺寸的符号及缩写词规定如下表</a:t>
            </a:r>
            <a:endParaRPr lang="zh-CN" altLang="en-US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graphicFrame>
        <p:nvGraphicFramePr>
          <p:cNvPr id="17412" name="Object 15"/>
          <p:cNvGraphicFramePr/>
          <p:nvPr/>
        </p:nvGraphicFramePr>
        <p:xfrm>
          <a:off x="7000875" y="3411538"/>
          <a:ext cx="266700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762000" imgH="466725" progId="Paint.Picture">
                  <p:embed/>
                </p:oleObj>
              </mc:Choice>
              <mc:Fallback>
                <p:oleObj name="" r:id="rId1" imgW="762000" imgH="466725" progId="Paint.Picture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000875" y="3411538"/>
                        <a:ext cx="266700" cy="1619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14"/>
          <p:cNvGraphicFramePr/>
          <p:nvPr/>
        </p:nvGraphicFramePr>
        <p:xfrm>
          <a:off x="6988175" y="3729038"/>
          <a:ext cx="32385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3" imgW="1238250" imgH="685800" progId="Paint.Picture">
                  <p:embed/>
                </p:oleObj>
              </mc:Choice>
              <mc:Fallback>
                <p:oleObj name="" r:id="rId3" imgW="1238250" imgH="685800" progId="Paint.Picture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88175" y="3729038"/>
                        <a:ext cx="323850" cy="1809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4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3738" y="3059113"/>
            <a:ext cx="171450" cy="17145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564702" name="Group 478"/>
          <p:cNvGraphicFramePr>
            <a:graphicFrameLocks noGrp="1"/>
          </p:cNvGraphicFramePr>
          <p:nvPr/>
        </p:nvGraphicFramePr>
        <p:xfrm>
          <a:off x="768350" y="1816100"/>
          <a:ext cx="7415213" cy="2176463"/>
        </p:xfrm>
        <a:graphic>
          <a:graphicData uri="http://schemas.openxmlformats.org/drawingml/2006/table">
            <a:tbl>
              <a:tblPr/>
              <a:tblGrid>
                <a:gridCol w="600075"/>
                <a:gridCol w="1220788"/>
                <a:gridCol w="1446212"/>
                <a:gridCol w="609600"/>
                <a:gridCol w="1470025"/>
                <a:gridCol w="2068513"/>
              </a:tblGrid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黑体" panose="02010600030101010101" pitchFamily="2" charset="-122"/>
                          <a:ea typeface="黑体" panose="02010600030101010101" pitchFamily="2" charset="-122"/>
                        </a:rPr>
                        <a:t>序号</a:t>
                      </a:r>
                      <a:endParaRPr kumimoji="1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黑体" panose="02010600030101010101" pitchFamily="2" charset="-122"/>
                        <a:ea typeface="黑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黑体" panose="02010600030101010101" pitchFamily="2" charset="-122"/>
                          <a:ea typeface="黑体" panose="02010600030101010101" pitchFamily="2" charset="-122"/>
                        </a:rPr>
                        <a:t>含义</a:t>
                      </a:r>
                      <a:endParaRPr kumimoji="1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黑体" panose="02010600030101010101" pitchFamily="2" charset="-122"/>
                        <a:ea typeface="黑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黑体" panose="02010600030101010101" pitchFamily="2" charset="-122"/>
                          <a:ea typeface="黑体" panose="02010600030101010101" pitchFamily="2" charset="-122"/>
                        </a:rPr>
                        <a:t>符号或缩写词</a:t>
                      </a:r>
                      <a:endParaRPr kumimoji="1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黑体" panose="02010600030101010101" pitchFamily="2" charset="-122"/>
                        <a:ea typeface="黑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黑体" panose="02010600030101010101" pitchFamily="2" charset="-122"/>
                          <a:ea typeface="黑体" panose="02010600030101010101" pitchFamily="2" charset="-122"/>
                        </a:rPr>
                        <a:t>序号</a:t>
                      </a:r>
                      <a:endParaRPr kumimoji="1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黑体" panose="02010600030101010101" pitchFamily="2" charset="-122"/>
                        <a:ea typeface="黑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黑体" panose="02010600030101010101" pitchFamily="2" charset="-122"/>
                          <a:ea typeface="黑体" panose="02010600030101010101" pitchFamily="2" charset="-122"/>
                        </a:rPr>
                        <a:t>含义</a:t>
                      </a:r>
                      <a:endParaRPr kumimoji="1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黑体" panose="02010600030101010101" pitchFamily="2" charset="-122"/>
                        <a:ea typeface="黑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黑体" panose="02010600030101010101" pitchFamily="2" charset="-122"/>
                          <a:ea typeface="黑体" panose="02010600030101010101" pitchFamily="2" charset="-122"/>
                        </a:rPr>
                        <a:t>符号或缩写词</a:t>
                      </a:r>
                      <a:endParaRPr kumimoji="1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黑体" panose="02010600030101010101" pitchFamily="2" charset="-122"/>
                        <a:ea typeface="黑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黑体" panose="02010600030101010101" pitchFamily="2" charset="-122"/>
                          <a:ea typeface="黑体" panose="02010600030101010101" pitchFamily="2" charset="-122"/>
                        </a:rPr>
                        <a:t>1</a:t>
                      </a:r>
                      <a:endParaRPr kumimoji="1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黑体" panose="02010600030101010101" pitchFamily="2" charset="-122"/>
                        <a:ea typeface="黑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黑体" panose="02010600030101010101" pitchFamily="2" charset="-122"/>
                          <a:ea typeface="黑体" panose="02010600030101010101" pitchFamily="2" charset="-122"/>
                        </a:rPr>
                        <a:t>直径</a:t>
                      </a:r>
                      <a:endParaRPr kumimoji="1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黑体" panose="02010600030101010101" pitchFamily="2" charset="-122"/>
                        <a:ea typeface="黑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ISOCTEUR" panose="020B0609020202020204" pitchFamily="49" charset="0"/>
                          <a:ea typeface="黑体" panose="02010600030101010101" pitchFamily="2" charset="-122"/>
                          <a:cs typeface="ISOCP" panose="00000400000000000000" pitchFamily="2" charset="0"/>
                        </a:rPr>
                        <a:t>⌀</a:t>
                      </a:r>
                      <a:endParaRPr kumimoji="1" lang="en-US" altLang="zh-CN" sz="1600" b="1" i="1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ISOCTEUR" panose="020B0609020202020204" pitchFamily="49" charset="0"/>
                        <a:ea typeface="黑体" panose="02010600030101010101" pitchFamily="2" charset="-122"/>
                        <a:cs typeface="ISOCP" panose="00000400000000000000" pitchFamily="2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黑体" panose="02010600030101010101" pitchFamily="2" charset="-122"/>
                          <a:ea typeface="黑体" panose="02010600030101010101" pitchFamily="2" charset="-122"/>
                        </a:rPr>
                        <a:t>6</a:t>
                      </a:r>
                      <a:endParaRPr kumimoji="1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黑体" panose="02010600030101010101" pitchFamily="2" charset="-122"/>
                        <a:ea typeface="黑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黑体" panose="02010600030101010101" pitchFamily="2" charset="-122"/>
                          <a:ea typeface="黑体" panose="02010600030101010101" pitchFamily="2" charset="-122"/>
                        </a:rPr>
                        <a:t>均布</a:t>
                      </a:r>
                      <a:endParaRPr kumimoji="1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黑体" panose="02010600030101010101" pitchFamily="2" charset="-122"/>
                        <a:ea typeface="黑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defRPr/>
                      </a:pPr>
                      <a:r>
                        <a:rPr kumimoji="1" lang="en-US" altLang="zh-CN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ISOCTEUR" panose="020B0609020202020204" pitchFamily="49" charset="0"/>
                          <a:ea typeface="黑体" panose="02010600030101010101" pitchFamily="2" charset="-122"/>
                          <a:cs typeface="ISOCP" panose="00000400000000000000" pitchFamily="2" charset="0"/>
                        </a:rPr>
                        <a:t>EQS</a:t>
                      </a:r>
                      <a:endParaRPr kumimoji="1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ISOCTEUR" panose="020B0609020202020204" pitchFamily="49" charset="0"/>
                        <a:ea typeface="黑体" panose="02010600030101010101" pitchFamily="2" charset="-122"/>
                        <a:cs typeface="ISOCP" panose="00000400000000000000" pitchFamily="2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黑体" panose="02010600030101010101" pitchFamily="2" charset="-122"/>
                          <a:ea typeface="黑体" panose="02010600030101010101" pitchFamily="2" charset="-122"/>
                        </a:rPr>
                        <a:t>2</a:t>
                      </a:r>
                      <a:endParaRPr kumimoji="1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黑体" panose="02010600030101010101" pitchFamily="2" charset="-122"/>
                        <a:ea typeface="黑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黑体" panose="02010600030101010101" pitchFamily="2" charset="-122"/>
                          <a:ea typeface="黑体" panose="02010600030101010101" pitchFamily="2" charset="-122"/>
                        </a:rPr>
                        <a:t>半经</a:t>
                      </a:r>
                      <a:endParaRPr kumimoji="1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黑体" panose="02010600030101010101" pitchFamily="2" charset="-122"/>
                        <a:ea typeface="黑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ISOCTEUR" panose="020B0609020202020204" pitchFamily="49" charset="0"/>
                          <a:ea typeface="黑体" panose="02010600030101010101" pitchFamily="2" charset="-122"/>
                          <a:cs typeface="ISOCP" panose="00000400000000000000" pitchFamily="2" charset="0"/>
                        </a:rPr>
                        <a:t>R</a:t>
                      </a:r>
                      <a:endParaRPr kumimoji="1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ISOCTEUR" panose="020B0609020202020204" pitchFamily="49" charset="0"/>
                        <a:ea typeface="黑体" panose="02010600030101010101" pitchFamily="2" charset="-122"/>
                        <a:cs typeface="ISOCP" panose="00000400000000000000" pitchFamily="2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黑体" panose="02010600030101010101" pitchFamily="2" charset="-122"/>
                          <a:ea typeface="黑体" panose="02010600030101010101" pitchFamily="2" charset="-122"/>
                        </a:rPr>
                        <a:t>7</a:t>
                      </a:r>
                      <a:endParaRPr kumimoji="1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黑体" panose="02010600030101010101" pitchFamily="2" charset="-122"/>
                        <a:ea typeface="黑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黑体" panose="02010600030101010101" pitchFamily="2" charset="-122"/>
                          <a:ea typeface="黑体" panose="02010600030101010101" pitchFamily="2" charset="-122"/>
                        </a:rPr>
                        <a:t>45°</a:t>
                      </a:r>
                      <a:r>
                        <a:rPr kumimoji="1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黑体" panose="02010600030101010101" pitchFamily="2" charset="-122"/>
                          <a:ea typeface="黑体" panose="02010600030101010101" pitchFamily="2" charset="-122"/>
                        </a:rPr>
                        <a:t>倒角</a:t>
                      </a:r>
                      <a:endParaRPr kumimoji="1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黑体" panose="02010600030101010101" pitchFamily="2" charset="-122"/>
                        <a:ea typeface="黑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defRPr/>
                      </a:pPr>
                      <a:r>
                        <a:rPr kumimoji="1" lang="en-US" altLang="zh-CN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ISOCTEUR" panose="020B0609020202020204" pitchFamily="49" charset="0"/>
                          <a:ea typeface="黑体" panose="02010600030101010101" pitchFamily="2" charset="-122"/>
                          <a:cs typeface="ISOCP" panose="00000400000000000000" pitchFamily="2" charset="0"/>
                        </a:rPr>
                        <a:t>C</a:t>
                      </a:r>
                      <a:endParaRPr kumimoji="1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ISOCTEUR" panose="020B0609020202020204" pitchFamily="49" charset="0"/>
                        <a:ea typeface="黑体" panose="02010600030101010101" pitchFamily="2" charset="-122"/>
                        <a:cs typeface="ISOCP" panose="00000400000000000000" pitchFamily="2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黑体" panose="02010600030101010101" pitchFamily="2" charset="-122"/>
                          <a:ea typeface="黑体" panose="02010600030101010101" pitchFamily="2" charset="-122"/>
                        </a:rPr>
                        <a:t>3</a:t>
                      </a:r>
                      <a:endParaRPr kumimoji="1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黑体" panose="02010600030101010101" pitchFamily="2" charset="-122"/>
                        <a:ea typeface="黑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黑体" panose="02010600030101010101" pitchFamily="2" charset="-122"/>
                          <a:ea typeface="黑体" panose="02010600030101010101" pitchFamily="2" charset="-122"/>
                        </a:rPr>
                        <a:t>球直径</a:t>
                      </a:r>
                      <a:endParaRPr kumimoji="1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黑体" panose="02010600030101010101" pitchFamily="2" charset="-122"/>
                        <a:ea typeface="黑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ISOCTEUR" panose="020B0609020202020204" pitchFamily="49" charset="0"/>
                          <a:ea typeface="黑体" panose="02010600030101010101" pitchFamily="2" charset="-122"/>
                          <a:cs typeface="ISOCP" panose="00000400000000000000" pitchFamily="2" charset="0"/>
                        </a:rPr>
                        <a:t>S⌀</a:t>
                      </a:r>
                      <a:endParaRPr kumimoji="1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ISOCTEUR" panose="020B0609020202020204" pitchFamily="49" charset="0"/>
                        <a:ea typeface="黑体" panose="02010600030101010101" pitchFamily="2" charset="-122"/>
                        <a:cs typeface="ISOCP" panose="00000400000000000000" pitchFamily="2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黑体" panose="02010600030101010101" pitchFamily="2" charset="-122"/>
                          <a:ea typeface="黑体" panose="02010600030101010101" pitchFamily="2" charset="-122"/>
                        </a:rPr>
                        <a:t>8</a:t>
                      </a:r>
                      <a:endParaRPr kumimoji="1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黑体" panose="02010600030101010101" pitchFamily="2" charset="-122"/>
                        <a:ea typeface="黑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黑体" panose="02010600030101010101" pitchFamily="2" charset="-122"/>
                          <a:ea typeface="黑体" panose="02010600030101010101" pitchFamily="2" charset="-122"/>
                        </a:rPr>
                        <a:t>正方形</a:t>
                      </a:r>
                      <a:endParaRPr kumimoji="1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黑体" panose="02010600030101010101" pitchFamily="2" charset="-122"/>
                        <a:ea typeface="黑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</a:pPr>
                      <a:endParaRPr kumimoji="1" lang="zh-CN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黑体" panose="02010600030101010101" pitchFamily="2" charset="-122"/>
                        <a:ea typeface="黑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黑体" panose="02010600030101010101" pitchFamily="2" charset="-122"/>
                          <a:ea typeface="黑体" panose="02010600030101010101" pitchFamily="2" charset="-122"/>
                        </a:rPr>
                        <a:t>4</a:t>
                      </a:r>
                      <a:endParaRPr kumimoji="1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黑体" panose="02010600030101010101" pitchFamily="2" charset="-122"/>
                        <a:ea typeface="黑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黑体" panose="02010600030101010101" pitchFamily="2" charset="-122"/>
                          <a:ea typeface="黑体" panose="02010600030101010101" pitchFamily="2" charset="-122"/>
                        </a:rPr>
                        <a:t>球半经</a:t>
                      </a:r>
                      <a:endParaRPr kumimoji="1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黑体" panose="02010600030101010101" pitchFamily="2" charset="-122"/>
                        <a:ea typeface="黑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ISOCTEUR" panose="020B0609020202020204" pitchFamily="49" charset="0"/>
                          <a:ea typeface="黑体" panose="02010600030101010101" pitchFamily="2" charset="-122"/>
                          <a:cs typeface="ISOCP" panose="00000400000000000000" pitchFamily="2" charset="0"/>
                        </a:rPr>
                        <a:t>SR</a:t>
                      </a:r>
                      <a:endParaRPr kumimoji="1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ISOCTEUR" panose="020B0609020202020204" pitchFamily="49" charset="0"/>
                        <a:ea typeface="黑体" panose="02010600030101010101" pitchFamily="2" charset="-122"/>
                        <a:cs typeface="ISOCP" panose="00000400000000000000" pitchFamily="2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黑体" panose="02010600030101010101" pitchFamily="2" charset="-122"/>
                          <a:ea typeface="黑体" panose="02010600030101010101" pitchFamily="2" charset="-122"/>
                        </a:rPr>
                        <a:t>9</a:t>
                      </a:r>
                      <a:endParaRPr kumimoji="1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黑体" panose="02010600030101010101" pitchFamily="2" charset="-122"/>
                        <a:ea typeface="黑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黑体" panose="02010600030101010101" pitchFamily="2" charset="-122"/>
                          <a:ea typeface="黑体" panose="02010600030101010101" pitchFamily="2" charset="-122"/>
                        </a:rPr>
                        <a:t>斜度</a:t>
                      </a:r>
                      <a:endParaRPr kumimoji="1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黑体" panose="02010600030101010101" pitchFamily="2" charset="-122"/>
                        <a:ea typeface="黑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</a:pPr>
                      <a:endParaRPr kumimoji="1" lang="zh-CN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黑体" panose="02010600030101010101" pitchFamily="2" charset="-122"/>
                        <a:ea typeface="黑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黑体" panose="02010600030101010101" pitchFamily="2" charset="-122"/>
                          <a:ea typeface="黑体" panose="02010600030101010101" pitchFamily="2" charset="-122"/>
                        </a:rPr>
                        <a:t>5</a:t>
                      </a:r>
                      <a:endParaRPr kumimoji="1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黑体" panose="02010600030101010101" pitchFamily="2" charset="-122"/>
                        <a:ea typeface="黑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黑体" panose="02010600030101010101" pitchFamily="2" charset="-122"/>
                          <a:ea typeface="黑体" panose="02010600030101010101" pitchFamily="2" charset="-122"/>
                        </a:rPr>
                        <a:t>厚度</a:t>
                      </a:r>
                      <a:endParaRPr kumimoji="1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黑体" panose="02010600030101010101" pitchFamily="2" charset="-122"/>
                        <a:ea typeface="黑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ISOCTEUR" panose="020B0609020202020204" pitchFamily="49" charset="0"/>
                          <a:ea typeface="黑体" panose="02010600030101010101" pitchFamily="2" charset="-122"/>
                          <a:cs typeface="ISOCP" panose="00000400000000000000" pitchFamily="2" charset="0"/>
                        </a:rPr>
                        <a:t>t</a:t>
                      </a:r>
                      <a:endParaRPr kumimoji="1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ISOCTEUR" panose="020B0609020202020204" pitchFamily="49" charset="0"/>
                        <a:ea typeface="黑体" panose="02010600030101010101" pitchFamily="2" charset="-122"/>
                        <a:cs typeface="ISOCP" panose="00000400000000000000" pitchFamily="2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黑体" panose="02010600030101010101" pitchFamily="2" charset="-122"/>
                          <a:ea typeface="黑体" panose="02010600030101010101" pitchFamily="2" charset="-122"/>
                        </a:rPr>
                        <a:t>10</a:t>
                      </a:r>
                      <a:endParaRPr kumimoji="1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黑体" panose="02010600030101010101" pitchFamily="2" charset="-122"/>
                        <a:ea typeface="黑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黑体" panose="02010600030101010101" pitchFamily="2" charset="-122"/>
                          <a:ea typeface="黑体" panose="02010600030101010101" pitchFamily="2" charset="-122"/>
                        </a:rPr>
                        <a:t>锥度</a:t>
                      </a:r>
                      <a:endParaRPr kumimoji="1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黑体" panose="02010600030101010101" pitchFamily="2" charset="-122"/>
                        <a:ea typeface="黑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</a:pPr>
                      <a:endParaRPr kumimoji="1" lang="zh-CN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黑体" panose="02010600030101010101" pitchFamily="2" charset="-122"/>
                        <a:ea typeface="黑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lg"/>
                      <a:tailEnd type="none" w="sm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66" name="Rectangle 477"/>
          <p:cNvSpPr/>
          <p:nvPr/>
        </p:nvSpPr>
        <p:spPr>
          <a:xfrm>
            <a:off x="1673225" y="4670425"/>
            <a:ext cx="5648325" cy="396875"/>
          </a:xfrm>
          <a:prstGeom prst="rect">
            <a:avLst/>
          </a:prstGeom>
          <a:noFill/>
          <a:ln w="12700">
            <a:noFill/>
          </a:ln>
        </p:spPr>
        <p:txBody>
          <a:bodyPr lIns="90000" tIns="46800" rIns="90000" bIns="46800" anchor="t">
            <a:spAutoFit/>
          </a:bodyPr>
          <a:p>
            <a:pPr eaLnBrk="0" hangingPunct="0"/>
            <a:r>
              <a:rPr lang="zh-CN" altLang="en-US" sz="2000" dirty="0">
                <a:latin typeface="黑体" panose="02010600030101010101" pitchFamily="2" charset="-122"/>
                <a:ea typeface="黑体" panose="02010600030101010101" pitchFamily="2" charset="-122"/>
              </a:rPr>
              <a:t>表中符号的线宽为</a:t>
            </a:r>
            <a:r>
              <a:rPr lang="en-US" altLang="zh-CN" sz="2000" dirty="0">
                <a:latin typeface="黑体" panose="02010600030101010101" pitchFamily="2" charset="-122"/>
                <a:ea typeface="黑体" panose="02010600030101010101" pitchFamily="2" charset="-122"/>
              </a:rPr>
              <a:t>h/10 (h</a:t>
            </a:r>
            <a:r>
              <a:rPr lang="zh-CN" altLang="en-US" sz="2000" dirty="0">
                <a:latin typeface="黑体" panose="02010600030101010101" pitchFamily="2" charset="-122"/>
                <a:ea typeface="黑体" panose="02010600030101010101" pitchFamily="2" charset="-122"/>
              </a:rPr>
              <a:t>为字体高度</a:t>
            </a:r>
            <a:r>
              <a:rPr lang="en-US" altLang="zh-CN" sz="2000" dirty="0">
                <a:latin typeface="黑体" panose="02010600030101010101" pitchFamily="2" charset="-122"/>
                <a:ea typeface="黑体" panose="02010600030101010101" pitchFamily="2" charset="-122"/>
              </a:rPr>
              <a:t>)</a:t>
            </a:r>
            <a:endParaRPr lang="en-US" altLang="zh-CN" sz="2000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grpSp>
        <p:nvGrpSpPr>
          <p:cNvPr id="17467" name="Group 479"/>
          <p:cNvGrpSpPr/>
          <p:nvPr/>
        </p:nvGrpSpPr>
        <p:grpSpPr>
          <a:xfrm>
            <a:off x="417513" y="6149975"/>
            <a:ext cx="8540750" cy="514350"/>
            <a:chOff x="200" y="3784"/>
            <a:chExt cx="5380" cy="324"/>
          </a:xfrm>
        </p:grpSpPr>
        <p:grpSp>
          <p:nvGrpSpPr>
            <p:cNvPr id="17468" name="Group 480"/>
            <p:cNvGrpSpPr/>
            <p:nvPr/>
          </p:nvGrpSpPr>
          <p:grpSpPr>
            <a:xfrm>
              <a:off x="5283" y="3860"/>
              <a:ext cx="230" cy="224"/>
              <a:chOff x="5397" y="3881"/>
              <a:chExt cx="272" cy="257"/>
            </a:xfrm>
          </p:grpSpPr>
          <p:sp>
            <p:nvSpPr>
              <p:cNvPr id="564705" name="Rectangle 481"/>
              <p:cNvSpPr>
                <a:spLocks noChangeArrowheads="1"/>
              </p:cNvSpPr>
              <p:nvPr/>
            </p:nvSpPr>
            <p:spPr bwMode="auto">
              <a:xfrm flipH="1">
                <a:off x="5436" y="3881"/>
                <a:ext cx="162" cy="127"/>
              </a:xfrm>
              <a:prstGeom prst="rect">
                <a:avLst/>
              </a:prstGeom>
              <a:gradFill rotWithShape="0">
                <a:gsLst>
                  <a:gs pos="0">
                    <a:schemeClr val="tx2">
                      <a:gamma/>
                      <a:tint val="10980"/>
                      <a:invGamma/>
                    </a:schemeClr>
                  </a:gs>
                  <a:gs pos="100000">
                    <a:schemeClr val="tx2"/>
                  </a:gs>
                </a:gsLst>
                <a:lin ang="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黑体" panose="02010600030101010101" pitchFamily="2" charset="-122"/>
                  <a:ea typeface="黑体" panose="02010600030101010101" pitchFamily="2" charset="-122"/>
                  <a:cs typeface="+mn-cs"/>
                </a:endParaRPr>
              </a:p>
            </p:txBody>
          </p:sp>
          <p:sp>
            <p:nvSpPr>
              <p:cNvPr id="564706" name="Rectangle 482"/>
              <p:cNvSpPr>
                <a:spLocks noChangeArrowheads="1"/>
              </p:cNvSpPr>
              <p:nvPr/>
            </p:nvSpPr>
            <p:spPr bwMode="auto">
              <a:xfrm flipH="1">
                <a:off x="5397" y="4008"/>
                <a:ext cx="151" cy="130"/>
              </a:xfrm>
              <a:prstGeom prst="rect">
                <a:avLst/>
              </a:prstGeom>
              <a:gradFill rotWithShape="0">
                <a:gsLst>
                  <a:gs pos="0">
                    <a:schemeClr val="tx2">
                      <a:gamma/>
                      <a:tint val="8235"/>
                      <a:invGamma/>
                    </a:schemeClr>
                  </a:gs>
                  <a:gs pos="100000">
                    <a:schemeClr val="tx2"/>
                  </a:gs>
                </a:gsLst>
                <a:lin ang="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黑体" panose="02010600030101010101" pitchFamily="2" charset="-122"/>
                  <a:ea typeface="黑体" panose="02010600030101010101" pitchFamily="2" charset="-122"/>
                  <a:cs typeface="+mn-cs"/>
                </a:endParaRPr>
              </a:p>
            </p:txBody>
          </p:sp>
          <p:sp>
            <p:nvSpPr>
              <p:cNvPr id="17471" name="Rectangle 483"/>
              <p:cNvSpPr/>
              <p:nvPr/>
            </p:nvSpPr>
            <p:spPr>
              <a:xfrm flipH="1">
                <a:off x="5502" y="3979"/>
                <a:ext cx="167" cy="139"/>
              </a:xfrm>
              <a:prstGeom prst="rect">
                <a:avLst/>
              </a:prstGeom>
              <a:gradFill rotWithShape="0">
                <a:gsLst>
                  <a:gs pos="0">
                    <a:srgbClr val="333399"/>
                  </a:gs>
                  <a:gs pos="100000">
                    <a:srgbClr val="E3E3F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latin typeface="黑体" panose="02010600030101010101" pitchFamily="2" charset="-122"/>
                  <a:ea typeface="黑体" panose="02010600030101010101" pitchFamily="2" charset="-122"/>
                </a:endParaRPr>
              </a:p>
            </p:txBody>
          </p:sp>
        </p:grpSp>
        <p:sp>
          <p:nvSpPr>
            <p:cNvPr id="17472" name="Rectangle 484"/>
            <p:cNvSpPr/>
            <p:nvPr/>
          </p:nvSpPr>
          <p:spPr>
            <a:xfrm flipV="1">
              <a:off x="200" y="4002"/>
              <a:ext cx="5380" cy="27"/>
            </a:xfrm>
            <a:prstGeom prst="rect">
              <a:avLst/>
            </a:prstGeom>
            <a:gradFill rotWithShape="0">
              <a:gsLst>
                <a:gs pos="0">
                  <a:srgbClr val="E3E3EE"/>
                </a:gs>
                <a:gs pos="100000">
                  <a:srgbClr val="000066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/>
            <a:p>
              <a:endParaRPr lang="zh-CN" altLang="en-US" dirty="0">
                <a:latin typeface="黑体" panose="02010600030101010101" pitchFamily="2" charset="-122"/>
                <a:ea typeface="黑体" panose="02010600030101010101" pitchFamily="2" charset="-122"/>
              </a:endParaRPr>
            </a:p>
          </p:txBody>
        </p:sp>
        <p:sp>
          <p:nvSpPr>
            <p:cNvPr id="17473" name="Line 485"/>
            <p:cNvSpPr/>
            <p:nvPr/>
          </p:nvSpPr>
          <p:spPr>
            <a:xfrm>
              <a:off x="5469" y="3784"/>
              <a:ext cx="0" cy="324"/>
            </a:xfrm>
            <a:prstGeom prst="line">
              <a:avLst/>
            </a:prstGeom>
            <a:ln w="28575" cap="flat" cmpd="sng">
              <a:solidFill>
                <a:srgbClr val="0000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黑体" panose="02010600030101010101" pitchFamily="2" charset="-122"/>
                <a:ea typeface="黑体" panose="02010600030101010101" pitchFamily="2" charset="-122"/>
              </a:endParaRPr>
            </a:p>
          </p:txBody>
        </p:sp>
      </p:grpSp>
    </p:spTree>
    <p:custDataLst>
      <p:tags r:id="rId6"/>
    </p:custData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80808"/>
                </a:solidFill>
                <a:latin typeface="Arial" panose="020B0604020202020204" pitchFamily="34" charset="0"/>
                <a:ea typeface="黑体" panose="02010600030101010101" pitchFamily="2" charset="-122"/>
                <a:cs typeface="+mn-cs"/>
              </a:defRPr>
            </a:lvl5pPr>
          </a:lstStyle>
          <a:p>
            <a:pPr lvl="0" algn="r">
              <a:spcBef>
                <a:spcPct val="50000"/>
              </a:spcBef>
            </a:pPr>
            <a:fld id="{9A0DB2DC-4C9A-4742-B13C-FB6460FD3503}" type="slidenum">
              <a:rPr lang="en-US" altLang="zh-CN" sz="1400" b="0" dirty="0">
                <a:solidFill>
                  <a:schemeClr val="bg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</a:fld>
            <a:endParaRPr lang="en-US" altLang="zh-CN" sz="1400" b="0" dirty="0">
              <a:solidFill>
                <a:schemeClr val="bg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71396" name="Rectangle 4"/>
          <p:cNvSpPr/>
          <p:nvPr/>
        </p:nvSpPr>
        <p:spPr>
          <a:xfrm>
            <a:off x="339725" y="1004888"/>
            <a:ext cx="5595938" cy="2087562"/>
          </a:xfrm>
          <a:prstGeom prst="rect">
            <a:avLst/>
          </a:prstGeom>
          <a:noFill/>
          <a:ln w="12700">
            <a:noFill/>
          </a:ln>
        </p:spPr>
        <p:txBody>
          <a:bodyPr lIns="90000" tIns="46800" rIns="90000" bIns="46800" anchor="b">
            <a:spAutoFit/>
          </a:bodyPr>
          <a:p>
            <a:pPr indent="266700" defTabSz="271780"/>
            <a:r>
              <a:rPr lang="zh-CN" altLang="en-US" dirty="0">
                <a:solidFill>
                  <a:srgbClr val="CC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线性尺寸</a:t>
            </a:r>
            <a:endParaRPr lang="zh-CN" altLang="en-US" dirty="0">
              <a:solidFill>
                <a:srgbClr val="CC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indent="266700" defTabSz="271780"/>
            <a:endParaRPr lang="zh-CN" altLang="en-US" sz="700" dirty="0">
              <a:solidFill>
                <a:srgbClr val="CC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indent="266700" defTabSz="271780"/>
            <a:r>
              <a:rPr lang="en-US" altLang="zh-CN" sz="2000" dirty="0">
                <a:solidFill>
                  <a:srgbClr val="CC0000"/>
                </a:solidFill>
                <a:latin typeface="Times New Roman" panose="02020603050405020304" pitchFamily="18" charset="0"/>
                <a:ea typeface="黑体" panose="02010600030101010101" pitchFamily="2" charset="-122"/>
              </a:rPr>
              <a:t>•</a:t>
            </a:r>
            <a:r>
              <a:rPr lang="en-US" altLang="zh-CN" sz="2000" dirty="0">
                <a:solidFill>
                  <a:srgbClr val="CC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</a:t>
            </a:r>
            <a:r>
              <a:rPr lang="zh-CN" altLang="en-US" sz="2000" dirty="0">
                <a:latin typeface="黑体" panose="02010600030101010101" pitchFamily="2" charset="-122"/>
                <a:ea typeface="黑体" panose="02010600030101010101" pitchFamily="2" charset="-122"/>
              </a:rPr>
              <a:t>尺寸线必须与所标注线段平行</a:t>
            </a:r>
            <a:endParaRPr lang="zh-CN" altLang="en-US" sz="2000" dirty="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indent="266700" defTabSz="271780"/>
            <a:r>
              <a:rPr lang="en-US" altLang="zh-CN" sz="2000" dirty="0">
                <a:solidFill>
                  <a:srgbClr val="CC0000"/>
                </a:solidFill>
                <a:latin typeface="Times New Roman" panose="02020603050405020304" pitchFamily="18" charset="0"/>
                <a:ea typeface="黑体" panose="02010600030101010101" pitchFamily="2" charset="-122"/>
              </a:rPr>
              <a:t>•</a:t>
            </a:r>
            <a:r>
              <a:rPr lang="en-US" altLang="zh-CN" sz="2000" dirty="0">
                <a:solidFill>
                  <a:srgbClr val="CC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</a:t>
            </a:r>
            <a:r>
              <a:rPr lang="zh-CN" altLang="en-US" sz="2000" dirty="0">
                <a:latin typeface="黑体" panose="02010600030101010101" pitchFamily="2" charset="-122"/>
                <a:ea typeface="黑体" panose="02010600030101010101" pitchFamily="2" charset="-122"/>
              </a:rPr>
              <a:t>标注一组平行尺寸时，应将小尺寸标在内，</a:t>
            </a:r>
            <a:endParaRPr lang="zh-CN" altLang="en-US" sz="2000" dirty="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indent="266700" defTabSz="271780"/>
            <a:r>
              <a:rPr lang="zh-CN" altLang="en-US" sz="2000" dirty="0">
                <a:latin typeface="黑体" panose="02010600030101010101" pitchFamily="2" charset="-122"/>
                <a:ea typeface="黑体" panose="02010600030101010101" pitchFamily="2" charset="-122"/>
              </a:rPr>
              <a:t>  大尺寸标在外；且尺寸线间隔应≥</a:t>
            </a:r>
            <a:r>
              <a:rPr lang="en-US" altLang="zh-CN" sz="2000" dirty="0">
                <a:latin typeface="黑体" panose="02010600030101010101" pitchFamily="2" charset="-122"/>
                <a:ea typeface="黑体" panose="02010600030101010101" pitchFamily="2" charset="-122"/>
              </a:rPr>
              <a:t>7</a:t>
            </a:r>
            <a:r>
              <a:rPr lang="zh-CN" altLang="en-US" sz="2000" dirty="0">
                <a:latin typeface="黑体" panose="02010600030101010101" pitchFamily="2" charset="-122"/>
                <a:ea typeface="黑体" panose="02010600030101010101" pitchFamily="2" charset="-122"/>
              </a:rPr>
              <a:t>毫米</a:t>
            </a:r>
            <a:endParaRPr lang="zh-CN" altLang="en-US" sz="2000" dirty="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indent="266700" defTabSz="271780"/>
            <a:r>
              <a:rPr lang="zh-CN" altLang="en-US" sz="2000" dirty="0">
                <a:latin typeface="黑体" panose="02010600030101010101" pitchFamily="2" charset="-122"/>
                <a:ea typeface="黑体" panose="02010600030101010101" pitchFamily="2" charset="-122"/>
              </a:rPr>
              <a:t>  同一图样中间距应取一致</a:t>
            </a:r>
            <a:endParaRPr lang="zh-CN" altLang="en-US" sz="2000" dirty="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indent="266700" defTabSz="271780"/>
            <a:r>
              <a:rPr lang="en-US" altLang="zh-CN" sz="2000" dirty="0">
                <a:solidFill>
                  <a:srgbClr val="CC0000"/>
                </a:solidFill>
                <a:latin typeface="Times New Roman" panose="02020603050405020304" pitchFamily="18" charset="0"/>
                <a:ea typeface="黑体" panose="02010600030101010101" pitchFamily="2" charset="-122"/>
              </a:rPr>
              <a:t>•</a:t>
            </a:r>
            <a:r>
              <a:rPr lang="en-US" altLang="zh-CN" sz="2000" dirty="0">
                <a:solidFill>
                  <a:srgbClr val="CC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</a:t>
            </a:r>
            <a:r>
              <a:rPr lang="zh-CN" altLang="en-US" sz="2000" dirty="0">
                <a:latin typeface="黑体" panose="02010600030101010101" pitchFamily="2" charset="-122"/>
                <a:ea typeface="黑体" panose="02010600030101010101" pitchFamily="2" charset="-122"/>
              </a:rPr>
              <a:t>尺寸数字一般应注写在尺寸线上方</a:t>
            </a:r>
            <a:endParaRPr lang="zh-CN" altLang="en-US" sz="2000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pic>
        <p:nvPicPr>
          <p:cNvPr id="571397" name="Picture 5"/>
          <p:cNvPicPr>
            <a:picLocks noChangeAspect="1"/>
          </p:cNvPicPr>
          <p:nvPr/>
        </p:nvPicPr>
        <p:blipFill>
          <a:blip r:embed="rId1"/>
          <a:srcRect t="12090" r="56946"/>
          <a:stretch>
            <a:fillRect/>
          </a:stretch>
        </p:blipFill>
        <p:spPr>
          <a:xfrm>
            <a:off x="1730375" y="4000500"/>
            <a:ext cx="2700338" cy="248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1398" name="Picture 6"/>
          <p:cNvPicPr>
            <a:picLocks noChangeAspect="1"/>
          </p:cNvPicPr>
          <p:nvPr/>
        </p:nvPicPr>
        <p:blipFill>
          <a:blip r:embed="rId1"/>
          <a:srcRect l="54611" b="50790"/>
          <a:stretch>
            <a:fillRect/>
          </a:stretch>
        </p:blipFill>
        <p:spPr>
          <a:xfrm>
            <a:off x="5703888" y="195263"/>
            <a:ext cx="3214687" cy="2787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1399" name="Picture 7"/>
          <p:cNvPicPr>
            <a:picLocks noChangeAspect="1"/>
          </p:cNvPicPr>
          <p:nvPr/>
        </p:nvPicPr>
        <p:blipFill>
          <a:blip r:embed="rId1"/>
          <a:srcRect l="46957" t="49574"/>
          <a:stretch>
            <a:fillRect/>
          </a:stretch>
        </p:blipFill>
        <p:spPr>
          <a:xfrm>
            <a:off x="4986338" y="4005263"/>
            <a:ext cx="3208337" cy="2216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71400" name="Rectangle 8"/>
          <p:cNvSpPr/>
          <p:nvPr/>
        </p:nvSpPr>
        <p:spPr>
          <a:xfrm>
            <a:off x="341313" y="3006725"/>
            <a:ext cx="7504112" cy="1006475"/>
          </a:xfrm>
          <a:prstGeom prst="rect">
            <a:avLst/>
          </a:prstGeom>
          <a:noFill/>
          <a:ln w="12700">
            <a:noFill/>
          </a:ln>
        </p:spPr>
        <p:txBody>
          <a:bodyPr lIns="90000" tIns="46800" rIns="90000" bIns="46800" anchor="b">
            <a:spAutoFit/>
          </a:bodyPr>
          <a:p>
            <a:pPr indent="266700" defTabSz="271780"/>
            <a:r>
              <a:rPr lang="en-US" altLang="zh-CN" sz="2000" dirty="0">
                <a:solidFill>
                  <a:srgbClr val="CC0000"/>
                </a:solidFill>
                <a:latin typeface="Times New Roman" panose="02020603050405020304" pitchFamily="18" charset="0"/>
                <a:ea typeface="黑体" panose="02010600030101010101" pitchFamily="2" charset="-122"/>
              </a:rPr>
              <a:t>•</a:t>
            </a:r>
            <a:r>
              <a:rPr lang="en-US" altLang="zh-CN" sz="2000" dirty="0">
                <a:solidFill>
                  <a:srgbClr val="CC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</a:t>
            </a:r>
            <a:r>
              <a:rPr lang="zh-CN" altLang="en-US" sz="2000" dirty="0">
                <a:latin typeface="黑体" panose="02010600030101010101" pitchFamily="2" charset="-122"/>
                <a:ea typeface="黑体" panose="02010600030101010101" pitchFamily="2" charset="-122"/>
              </a:rPr>
              <a:t>尺寸数字方向：按图示方向注写，竖直尺寸字头朝左。应尽</a:t>
            </a:r>
            <a:endParaRPr lang="zh-CN" altLang="en-US" sz="2000" dirty="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indent="266700" defTabSz="271780"/>
            <a:r>
              <a:rPr lang="zh-CN" altLang="en-US" sz="2000" dirty="0">
                <a:latin typeface="黑体" panose="02010600030101010101" pitchFamily="2" charset="-122"/>
                <a:ea typeface="黑体" panose="02010600030101010101" pitchFamily="2" charset="-122"/>
              </a:rPr>
              <a:t>  可能避免在图示</a:t>
            </a:r>
            <a:r>
              <a:rPr lang="en-US" altLang="zh-CN" sz="2000" dirty="0">
                <a:latin typeface="黑体" panose="02010600030101010101" pitchFamily="2" charset="-122"/>
                <a:ea typeface="黑体" panose="02010600030101010101" pitchFamily="2" charset="-122"/>
              </a:rPr>
              <a:t>30°</a:t>
            </a:r>
            <a:r>
              <a:rPr lang="zh-CN" altLang="en-US" sz="2000" dirty="0">
                <a:latin typeface="黑体" panose="02010600030101010101" pitchFamily="2" charset="-122"/>
                <a:ea typeface="黑体" panose="02010600030101010101" pitchFamily="2" charset="-122"/>
              </a:rPr>
              <a:t>范围内标注尺寸，当无法避免时可按引</a:t>
            </a:r>
            <a:endParaRPr lang="zh-CN" altLang="en-US" sz="2000" dirty="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indent="266700" defTabSz="271780"/>
            <a:r>
              <a:rPr lang="zh-CN" altLang="en-US" sz="2000" dirty="0">
                <a:latin typeface="黑体" panose="02010600030101010101" pitchFamily="2" charset="-122"/>
                <a:ea typeface="黑体" panose="02010600030101010101" pitchFamily="2" charset="-122"/>
              </a:rPr>
              <a:t>  出形式标注。</a:t>
            </a:r>
            <a:endParaRPr lang="zh-CN" altLang="en-US" sz="2000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8439" name="Rectangle 9"/>
          <p:cNvSpPr/>
          <p:nvPr/>
        </p:nvSpPr>
        <p:spPr>
          <a:xfrm>
            <a:off x="584200" y="382588"/>
            <a:ext cx="3649663" cy="525462"/>
          </a:xfrm>
          <a:prstGeom prst="rect">
            <a:avLst/>
          </a:prstGeom>
          <a:noFill/>
          <a:ln w="12700">
            <a:noFill/>
          </a:ln>
        </p:spPr>
        <p:txBody>
          <a:bodyPr lIns="90000" tIns="46800" rIns="90000" bIns="46800" anchor="b">
            <a:spAutoFit/>
          </a:bodyPr>
          <a:p>
            <a:pPr defTabSz="271780"/>
            <a:r>
              <a:rPr lang="zh-CN" altLang="en-US" sz="2800" dirty="0">
                <a:latin typeface="黑体" panose="02010600030101010101" pitchFamily="2" charset="-122"/>
                <a:ea typeface="黑体" panose="02010600030101010101" pitchFamily="2" charset="-122"/>
              </a:rPr>
              <a:t> </a:t>
            </a:r>
            <a:r>
              <a:rPr lang="en-US" altLang="zh-CN" sz="2800" dirty="0">
                <a:latin typeface="黑体" panose="02010600030101010101" pitchFamily="2" charset="-122"/>
                <a:ea typeface="黑体" panose="02010600030101010101" pitchFamily="2" charset="-122"/>
              </a:rPr>
              <a:t>2.</a:t>
            </a:r>
            <a:r>
              <a:rPr lang="zh-CN" altLang="en-US" sz="2800" dirty="0">
                <a:latin typeface="黑体" panose="02010600030101010101" pitchFamily="2" charset="-122"/>
                <a:ea typeface="黑体" panose="02010600030101010101" pitchFamily="2" charset="-122"/>
              </a:rPr>
              <a:t> 各类尺寸注法</a:t>
            </a:r>
            <a:endParaRPr lang="zh-CN" altLang="en-US" sz="2800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grpSp>
        <p:nvGrpSpPr>
          <p:cNvPr id="18440" name="Group 10"/>
          <p:cNvGrpSpPr/>
          <p:nvPr/>
        </p:nvGrpSpPr>
        <p:grpSpPr>
          <a:xfrm>
            <a:off x="417513" y="6149975"/>
            <a:ext cx="8540750" cy="514350"/>
            <a:chOff x="200" y="3784"/>
            <a:chExt cx="5380" cy="324"/>
          </a:xfrm>
        </p:grpSpPr>
        <p:grpSp>
          <p:nvGrpSpPr>
            <p:cNvPr id="18441" name="Group 11"/>
            <p:cNvGrpSpPr/>
            <p:nvPr/>
          </p:nvGrpSpPr>
          <p:grpSpPr>
            <a:xfrm>
              <a:off x="5283" y="3860"/>
              <a:ext cx="230" cy="224"/>
              <a:chOff x="5397" y="3881"/>
              <a:chExt cx="272" cy="257"/>
            </a:xfrm>
          </p:grpSpPr>
          <p:sp>
            <p:nvSpPr>
              <p:cNvPr id="571404" name="Rectangle 12"/>
              <p:cNvSpPr>
                <a:spLocks noChangeArrowheads="1"/>
              </p:cNvSpPr>
              <p:nvPr/>
            </p:nvSpPr>
            <p:spPr bwMode="auto">
              <a:xfrm flipH="1">
                <a:off x="5436" y="3881"/>
                <a:ext cx="162" cy="127"/>
              </a:xfrm>
              <a:prstGeom prst="rect">
                <a:avLst/>
              </a:prstGeom>
              <a:gradFill rotWithShape="0">
                <a:gsLst>
                  <a:gs pos="0">
                    <a:schemeClr val="tx2">
                      <a:gamma/>
                      <a:tint val="10980"/>
                      <a:invGamma/>
                    </a:schemeClr>
                  </a:gs>
                  <a:gs pos="100000">
                    <a:schemeClr val="tx2"/>
                  </a:gs>
                </a:gsLst>
                <a:lin ang="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黑体" panose="02010600030101010101" pitchFamily="2" charset="-122"/>
                  <a:ea typeface="黑体" panose="02010600030101010101" pitchFamily="2" charset="-122"/>
                  <a:cs typeface="+mn-cs"/>
                </a:endParaRPr>
              </a:p>
            </p:txBody>
          </p:sp>
          <p:sp>
            <p:nvSpPr>
              <p:cNvPr id="571405" name="Rectangle 13"/>
              <p:cNvSpPr>
                <a:spLocks noChangeArrowheads="1"/>
              </p:cNvSpPr>
              <p:nvPr/>
            </p:nvSpPr>
            <p:spPr bwMode="auto">
              <a:xfrm flipH="1">
                <a:off x="5397" y="4008"/>
                <a:ext cx="151" cy="130"/>
              </a:xfrm>
              <a:prstGeom prst="rect">
                <a:avLst/>
              </a:prstGeom>
              <a:gradFill rotWithShape="0">
                <a:gsLst>
                  <a:gs pos="0">
                    <a:schemeClr val="tx2">
                      <a:gamma/>
                      <a:tint val="8235"/>
                      <a:invGamma/>
                    </a:schemeClr>
                  </a:gs>
                  <a:gs pos="100000">
                    <a:schemeClr val="tx2"/>
                  </a:gs>
                </a:gsLst>
                <a:lin ang="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黑体" panose="02010600030101010101" pitchFamily="2" charset="-122"/>
                  <a:ea typeface="黑体" panose="02010600030101010101" pitchFamily="2" charset="-122"/>
                  <a:cs typeface="+mn-cs"/>
                </a:endParaRPr>
              </a:p>
            </p:txBody>
          </p:sp>
          <p:sp>
            <p:nvSpPr>
              <p:cNvPr id="18444" name="Rectangle 14"/>
              <p:cNvSpPr/>
              <p:nvPr/>
            </p:nvSpPr>
            <p:spPr>
              <a:xfrm flipH="1">
                <a:off x="5502" y="3979"/>
                <a:ext cx="167" cy="139"/>
              </a:xfrm>
              <a:prstGeom prst="rect">
                <a:avLst/>
              </a:prstGeom>
              <a:gradFill rotWithShape="0">
                <a:gsLst>
                  <a:gs pos="0">
                    <a:srgbClr val="333399"/>
                  </a:gs>
                  <a:gs pos="100000">
                    <a:srgbClr val="E3E3F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latin typeface="黑体" panose="02010600030101010101" pitchFamily="2" charset="-122"/>
                  <a:ea typeface="黑体" panose="02010600030101010101" pitchFamily="2" charset="-122"/>
                </a:endParaRPr>
              </a:p>
            </p:txBody>
          </p:sp>
        </p:grpSp>
        <p:sp>
          <p:nvSpPr>
            <p:cNvPr id="18445" name="Rectangle 15"/>
            <p:cNvSpPr/>
            <p:nvPr/>
          </p:nvSpPr>
          <p:spPr>
            <a:xfrm flipV="1">
              <a:off x="200" y="4002"/>
              <a:ext cx="5380" cy="27"/>
            </a:xfrm>
            <a:prstGeom prst="rect">
              <a:avLst/>
            </a:prstGeom>
            <a:gradFill rotWithShape="0">
              <a:gsLst>
                <a:gs pos="0">
                  <a:srgbClr val="E3E3EE"/>
                </a:gs>
                <a:gs pos="100000">
                  <a:srgbClr val="000066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/>
            <a:p>
              <a:endParaRPr lang="zh-CN" altLang="en-US" dirty="0">
                <a:latin typeface="黑体" panose="02010600030101010101" pitchFamily="2" charset="-122"/>
                <a:ea typeface="黑体" panose="02010600030101010101" pitchFamily="2" charset="-122"/>
              </a:endParaRPr>
            </a:p>
          </p:txBody>
        </p:sp>
        <p:sp>
          <p:nvSpPr>
            <p:cNvPr id="18446" name="Line 16"/>
            <p:cNvSpPr/>
            <p:nvPr/>
          </p:nvSpPr>
          <p:spPr>
            <a:xfrm>
              <a:off x="5469" y="3784"/>
              <a:ext cx="0" cy="324"/>
            </a:xfrm>
            <a:prstGeom prst="line">
              <a:avLst/>
            </a:prstGeom>
            <a:ln w="28575" cap="flat" cmpd="sng">
              <a:solidFill>
                <a:srgbClr val="0000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黑体" panose="02010600030101010101" pitchFamily="2" charset="-122"/>
                <a:ea typeface="黑体" panose="02010600030101010101" pitchFamily="2" charset="-122"/>
              </a:endParaRPr>
            </a:p>
          </p:txBody>
        </p:sp>
      </p:grpSp>
    </p:spTree>
    <p:custDataLst>
      <p:tags r:id="rId2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1396" grpId="0"/>
      <p:bldP spid="571400" grpId="0"/>
    </p:bldLst>
  </p:timing>
</p:sld>
</file>

<file path=ppt/tags/tag1.xml><?xml version="1.0" encoding="utf-8"?>
<p:tagLst xmlns:p="http://schemas.openxmlformats.org/presentationml/2006/main">
  <p:tag name="KSO_WM_TEMPLATE_CATEGORY" val="custom"/>
  <p:tag name="KSO_WM_TEMPLATE_INDEX" val="170"/>
</p:tagLst>
</file>

<file path=ppt/tags/tag10.xml><?xml version="1.0" encoding="utf-8"?>
<p:tagLst xmlns:p="http://schemas.openxmlformats.org/presentationml/2006/main">
  <p:tag name="KSO_WM_TEMPLATE_CATEGORY" val="custom"/>
  <p:tag name="KSO_WM_TEMPLATE_INDEX" val="170"/>
</p:tagLst>
</file>

<file path=ppt/tags/tag11.xml><?xml version="1.0" encoding="utf-8"?>
<p:tagLst xmlns:p="http://schemas.openxmlformats.org/presentationml/2006/main">
  <p:tag name="KSO_WM_TEMPLATE_CATEGORY" val="custom"/>
  <p:tag name="KSO_WM_TEMPLATE_INDEX" val="170"/>
</p:tagLst>
</file>

<file path=ppt/tags/tag12.xml><?xml version="1.0" encoding="utf-8"?>
<p:tagLst xmlns:p="http://schemas.openxmlformats.org/presentationml/2006/main">
  <p:tag name="KSO_WM_TEMPLATE_CATEGORY" val="custom"/>
  <p:tag name="KSO_WM_TEMPLATE_INDEX" val="170"/>
</p:tagLst>
</file>

<file path=ppt/tags/tag13.xml><?xml version="1.0" encoding="utf-8"?>
<p:tagLst xmlns:p="http://schemas.openxmlformats.org/presentationml/2006/main">
  <p:tag name="KSO_WM_TEMPLATE_CATEGORY" val="custom"/>
  <p:tag name="KSO_WM_TEMPLATE_INDEX" val="170"/>
</p:tagLst>
</file>

<file path=ppt/tags/tag14.xml><?xml version="1.0" encoding="utf-8"?>
<p:tagLst xmlns:p="http://schemas.openxmlformats.org/presentationml/2006/main">
  <p:tag name="KSO_WM_TEMPLATE_CATEGORY" val="custom"/>
  <p:tag name="KSO_WM_TEMPLATE_INDEX" val="170"/>
</p:tagLst>
</file>

<file path=ppt/tags/tag15.xml><?xml version="1.0" encoding="utf-8"?>
<p:tagLst xmlns:p="http://schemas.openxmlformats.org/presentationml/2006/main">
  <p:tag name="KSO_WM_TEMPLATE_CATEGORY" val="custom"/>
  <p:tag name="KSO_WM_TEMPLATE_INDEX" val="170"/>
</p:tagLst>
</file>

<file path=ppt/tags/tag16.xml><?xml version="1.0" encoding="utf-8"?>
<p:tagLst xmlns:p="http://schemas.openxmlformats.org/presentationml/2006/main">
  <p:tag name="KSO_WM_TEMPLATE_CATEGORY" val="custom"/>
  <p:tag name="KSO_WM_TEMPLATE_INDEX" val="170"/>
</p:tagLst>
</file>

<file path=ppt/tags/tag17.xml><?xml version="1.0" encoding="utf-8"?>
<p:tagLst xmlns:p="http://schemas.openxmlformats.org/presentationml/2006/main">
  <p:tag name="KSO_WM_TEMPLATE_CATEGORY" val="custom"/>
  <p:tag name="KSO_WM_TEMPLATE_INDEX" val="170"/>
</p:tagLst>
</file>

<file path=ppt/tags/tag18.xml><?xml version="1.0" encoding="utf-8"?>
<p:tagLst xmlns:p="http://schemas.openxmlformats.org/presentationml/2006/main">
  <p:tag name="KSO_WM_TEMPLATE_CATEGORY" val="custom"/>
  <p:tag name="KSO_WM_TEMPLATE_INDEX" val="170"/>
</p:tagLst>
</file>

<file path=ppt/tags/tag19.xml><?xml version="1.0" encoding="utf-8"?>
<p:tagLst xmlns:p="http://schemas.openxmlformats.org/presentationml/2006/main">
  <p:tag name="KSO_WM_TEMPLATE_CATEGORY" val="custom"/>
  <p:tag name="KSO_WM_TEMPLATE_INDEX" val="170"/>
</p:tagLst>
</file>

<file path=ppt/tags/tag2.xml><?xml version="1.0" encoding="utf-8"?>
<p:tagLst xmlns:p="http://schemas.openxmlformats.org/presentationml/2006/main">
  <p:tag name="KSO_WM_TEMPLATE_CATEGORY" val="custom"/>
  <p:tag name="KSO_WM_TEMPLATE_INDEX" val="170"/>
</p:tagLst>
</file>

<file path=ppt/tags/tag20.xml><?xml version="1.0" encoding="utf-8"?>
<p:tagLst xmlns:p="http://schemas.openxmlformats.org/presentationml/2006/main">
  <p:tag name="KSO_WM_TEMPLATE_CATEGORY" val="custom"/>
  <p:tag name="KSO_WM_TEMPLATE_INDEX" val="170"/>
</p:tagLst>
</file>

<file path=ppt/tags/tag21.xml><?xml version="1.0" encoding="utf-8"?>
<p:tagLst xmlns:p="http://schemas.openxmlformats.org/presentationml/2006/main">
  <p:tag name="KSO_WM_TEMPLATE_CATEGORY" val="custom"/>
  <p:tag name="KSO_WM_TEMPLATE_INDEX" val="170"/>
</p:tagLst>
</file>

<file path=ppt/tags/tag22.xml><?xml version="1.0" encoding="utf-8"?>
<p:tagLst xmlns:p="http://schemas.openxmlformats.org/presentationml/2006/main">
  <p:tag name="KSO_WM_TEMPLATE_CATEGORY" val="custom"/>
  <p:tag name="KSO_WM_TEMPLATE_INDEX" val="170"/>
</p:tagLst>
</file>

<file path=ppt/tags/tag23.xml><?xml version="1.0" encoding="utf-8"?>
<p:tagLst xmlns:p="http://schemas.openxmlformats.org/presentationml/2006/main">
  <p:tag name="KSO_WM_TEMPLATE_CATEGORY" val="custom"/>
  <p:tag name="KSO_WM_TEMPLATE_INDEX" val="170"/>
</p:tagLst>
</file>

<file path=ppt/tags/tag24.xml><?xml version="1.0" encoding="utf-8"?>
<p:tagLst xmlns:p="http://schemas.openxmlformats.org/presentationml/2006/main">
  <p:tag name="KSO_WM_TEMPLATE_CATEGORY" val="custom"/>
  <p:tag name="KSO_WM_TEMPLATE_INDEX" val="170"/>
</p:tagLst>
</file>

<file path=ppt/tags/tag25.xml><?xml version="1.0" encoding="utf-8"?>
<p:tagLst xmlns:p="http://schemas.openxmlformats.org/presentationml/2006/main">
  <p:tag name="KSO_WM_TEMPLATE_CATEGORY" val="custom"/>
  <p:tag name="KSO_WM_TEMPLATE_INDEX" val="170"/>
</p:tagLst>
</file>

<file path=ppt/tags/tag26.xml><?xml version="1.0" encoding="utf-8"?>
<p:tagLst xmlns:p="http://schemas.openxmlformats.org/presentationml/2006/main">
  <p:tag name="KSO_WM_TEMPLATE_CATEGORY" val="custom"/>
  <p:tag name="KSO_WM_TEMPLATE_INDEX" val="170"/>
</p:tagLst>
</file>

<file path=ppt/tags/tag3.xml><?xml version="1.0" encoding="utf-8"?>
<p:tagLst xmlns:p="http://schemas.openxmlformats.org/presentationml/2006/main">
  <p:tag name="KSO_WM_TEMPLATE_CATEGORY" val="custom"/>
  <p:tag name="KSO_WM_TEMPLATE_INDEX" val="170"/>
</p:tagLst>
</file>

<file path=ppt/tags/tag4.xml><?xml version="1.0" encoding="utf-8"?>
<p:tagLst xmlns:p="http://schemas.openxmlformats.org/presentationml/2006/main">
  <p:tag name="KSO_WM_TEMPLATE_CATEGORY" val="custom"/>
  <p:tag name="KSO_WM_TEMPLATE_INDEX" val="170"/>
</p:tagLst>
</file>

<file path=ppt/tags/tag5.xml><?xml version="1.0" encoding="utf-8"?>
<p:tagLst xmlns:p="http://schemas.openxmlformats.org/presentationml/2006/main">
  <p:tag name="KSO_WM_TEMPLATE_CATEGORY" val="custom"/>
  <p:tag name="KSO_WM_TEMPLATE_INDEX" val="170"/>
</p:tagLst>
</file>

<file path=ppt/tags/tag6.xml><?xml version="1.0" encoding="utf-8"?>
<p:tagLst xmlns:p="http://schemas.openxmlformats.org/presentationml/2006/main">
  <p:tag name="KSO_WM_TEMPLATE_CATEGORY" val="custom"/>
  <p:tag name="KSO_WM_TEMPLATE_INDEX" val="170"/>
</p:tagLst>
</file>

<file path=ppt/tags/tag7.xml><?xml version="1.0" encoding="utf-8"?>
<p:tagLst xmlns:p="http://schemas.openxmlformats.org/presentationml/2006/main">
  <p:tag name="KSO_WM_TEMPLATE_CATEGORY" val="custom"/>
  <p:tag name="KSO_WM_TEMPLATE_INDEX" val="170"/>
</p:tagLst>
</file>

<file path=ppt/tags/tag8.xml><?xml version="1.0" encoding="utf-8"?>
<p:tagLst xmlns:p="http://schemas.openxmlformats.org/presentationml/2006/main">
  <p:tag name="KSO_WM_TEMPLATE_CATEGORY" val="custom"/>
  <p:tag name="KSO_WM_TEMPLATE_INDEX" val="170"/>
</p:tagLst>
</file>

<file path=ppt/tags/tag9.xml><?xml version="1.0" encoding="utf-8"?>
<p:tagLst xmlns:p="http://schemas.openxmlformats.org/presentationml/2006/main">
  <p:tag name="KSO_WM_TEMPLATE_CATEGORY" val="custom"/>
  <p:tag name="KSO_WM_TEMPLATE_INDEX" val="170"/>
</p:tagLst>
</file>

<file path=ppt/theme/theme1.xml><?xml version="1.0" encoding="utf-8"?>
<a:theme xmlns:a="http://schemas.openxmlformats.org/drawingml/2006/main" name="A000120140530A99PPBG">
  <a:themeElements>
    <a:clrScheme name="自定义 153">
      <a:dk1>
        <a:srgbClr val="5F5F5F"/>
      </a:dk1>
      <a:lt1>
        <a:sysClr val="window" lastClr="FFFFFF"/>
      </a:lt1>
      <a:dk2>
        <a:srgbClr val="4D4D4D"/>
      </a:dk2>
      <a:lt2>
        <a:srgbClr val="FFFFFF"/>
      </a:lt2>
      <a:accent1>
        <a:srgbClr val="FFC000"/>
      </a:accent1>
      <a:accent2>
        <a:srgbClr val="F2800E"/>
      </a:accent2>
      <a:accent3>
        <a:srgbClr val="B06058"/>
      </a:accent3>
      <a:accent4>
        <a:srgbClr val="BB71A1"/>
      </a:accent4>
      <a:accent5>
        <a:srgbClr val="00B0F0"/>
      </a:accent5>
      <a:accent6>
        <a:srgbClr val="879169"/>
      </a:accent6>
      <a:hlink>
        <a:srgbClr val="3F6AC1"/>
      </a:hlink>
      <a:folHlink>
        <a:srgbClr val="D850BE"/>
      </a:folHlink>
    </a:clrScheme>
    <a:fontScheme name="自定义 6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000120140530A99PPBG">
  <a:themeElements>
    <a:clrScheme name="自定义 153">
      <a:dk1>
        <a:srgbClr val="5F5F5F"/>
      </a:dk1>
      <a:lt1>
        <a:sysClr val="window" lastClr="FFFFFF"/>
      </a:lt1>
      <a:dk2>
        <a:srgbClr val="4D4D4D"/>
      </a:dk2>
      <a:lt2>
        <a:srgbClr val="FFFFFF"/>
      </a:lt2>
      <a:accent1>
        <a:srgbClr val="FFC000"/>
      </a:accent1>
      <a:accent2>
        <a:srgbClr val="F2800E"/>
      </a:accent2>
      <a:accent3>
        <a:srgbClr val="B06058"/>
      </a:accent3>
      <a:accent4>
        <a:srgbClr val="BB71A1"/>
      </a:accent4>
      <a:accent5>
        <a:srgbClr val="00B0F0"/>
      </a:accent5>
      <a:accent6>
        <a:srgbClr val="879169"/>
      </a:accent6>
      <a:hlink>
        <a:srgbClr val="3F6AC1"/>
      </a:hlink>
      <a:folHlink>
        <a:srgbClr val="D850BE"/>
      </a:folHlink>
    </a:clrScheme>
    <a:fontScheme name="自定义 6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1824</Words>
  <Application>WPS 演示</Application>
  <PresentationFormat>全屏显示(4:3)</PresentationFormat>
  <Paragraphs>279</Paragraphs>
  <Slides>26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42" baseType="lpstr">
      <vt:lpstr>Arial</vt:lpstr>
      <vt:lpstr>宋体</vt:lpstr>
      <vt:lpstr>Wingdings</vt:lpstr>
      <vt:lpstr>黑体</vt:lpstr>
      <vt:lpstr>微软雅黑</vt:lpstr>
      <vt:lpstr>Arial Unicode MS</vt:lpstr>
      <vt:lpstr>Times New Roman</vt:lpstr>
      <vt:lpstr>华文新魏</vt:lpstr>
      <vt:lpstr>ISOCTEUR</vt:lpstr>
      <vt:lpstr>ISOCP</vt:lpstr>
      <vt:lpstr>Monotype Sorts</vt:lpstr>
      <vt:lpstr>Wingdings</vt:lpstr>
      <vt:lpstr>A000120140530A99PPBG</vt:lpstr>
      <vt:lpstr>1_A000120140530A99PPBG</vt:lpstr>
      <vt:lpstr>Paint.Picture</vt:lpstr>
      <vt:lpstr>Paint.Picture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ENGINEERING GRAPHICS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第九讲            1999.11.24</dc:title>
  <dc:creator>TSINGHUA UNIVERSITY</dc:creator>
  <cp:lastModifiedBy>123</cp:lastModifiedBy>
  <cp:revision>624</cp:revision>
  <cp:lastPrinted>2000-12-11T02:33:00Z</cp:lastPrinted>
  <dcterms:created xsi:type="dcterms:W3CDTF">1999-11-23T23:15:00Z</dcterms:created>
  <dcterms:modified xsi:type="dcterms:W3CDTF">2023-04-17T05:46:52Z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